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99" r:id="rId4"/>
    <p:sldId id="302" r:id="rId5"/>
    <p:sldId id="303" r:id="rId6"/>
    <p:sldId id="259" r:id="rId7"/>
    <p:sldId id="268" r:id="rId8"/>
    <p:sldId id="300" r:id="rId9"/>
    <p:sldId id="298" r:id="rId10"/>
  </p:sldIdLst>
  <p:sldSz cx="13004800" cy="9753600"/>
  <p:notesSz cx="13004800" cy="97536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Franklin Gothic Medium Cond" panose="020B0606030402020204" pitchFamily="34" charset="0"/>
      <p:regular r:id="rId15"/>
    </p:embeddedFont>
    <p:embeddedFont>
      <p:font typeface="Franklin Gothic Demi" panose="020B0703020102020204" pitchFamily="34" charset="0"/>
      <p:regular r:id="rId16"/>
      <p:italic r:id="rId17"/>
    </p:embeddedFont>
    <p:embeddedFont>
      <p:font typeface="Franklin Gothic Demi Cond" panose="020B0706030402020204" pitchFamily="34" charset="0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9634" autoAdjust="0"/>
  </p:normalViewPr>
  <p:slideViewPr>
    <p:cSldViewPr>
      <p:cViewPr varScale="1">
        <p:scale>
          <a:sx n="79" d="100"/>
          <a:sy n="79" d="100"/>
        </p:scale>
        <p:origin x="2214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1873250"/>
          </a:xfrm>
          <a:custGeom>
            <a:avLst/>
            <a:gdLst/>
            <a:ahLst/>
            <a:cxnLst/>
            <a:rect l="l" t="t" r="r" b="b"/>
            <a:pathLst>
              <a:path w="13004800" h="1873250">
                <a:moveTo>
                  <a:pt x="0" y="1872996"/>
                </a:moveTo>
                <a:lnTo>
                  <a:pt x="13004292" y="1872996"/>
                </a:lnTo>
                <a:lnTo>
                  <a:pt x="13004292" y="0"/>
                </a:lnTo>
                <a:lnTo>
                  <a:pt x="0" y="0"/>
                </a:lnTo>
                <a:lnTo>
                  <a:pt x="0" y="1872996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252334" y="0"/>
            <a:ext cx="5751956" cy="3998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759183" y="9111995"/>
            <a:ext cx="481965" cy="481965"/>
          </a:xfrm>
          <a:custGeom>
            <a:avLst/>
            <a:gdLst/>
            <a:ahLst/>
            <a:cxnLst/>
            <a:rect l="l" t="t" r="r" b="b"/>
            <a:pathLst>
              <a:path w="481965" h="481965">
                <a:moveTo>
                  <a:pt x="240792" y="0"/>
                </a:moveTo>
                <a:lnTo>
                  <a:pt x="192268" y="4892"/>
                </a:lnTo>
                <a:lnTo>
                  <a:pt x="147071" y="18923"/>
                </a:lnTo>
                <a:lnTo>
                  <a:pt x="106170" y="41124"/>
                </a:lnTo>
                <a:lnTo>
                  <a:pt x="70532" y="70527"/>
                </a:lnTo>
                <a:lnTo>
                  <a:pt x="41127" y="106164"/>
                </a:lnTo>
                <a:lnTo>
                  <a:pt x="18924" y="147066"/>
                </a:lnTo>
                <a:lnTo>
                  <a:pt x="4892" y="192265"/>
                </a:lnTo>
                <a:lnTo>
                  <a:pt x="0" y="240791"/>
                </a:lnTo>
                <a:lnTo>
                  <a:pt x="4892" y="289318"/>
                </a:lnTo>
                <a:lnTo>
                  <a:pt x="18924" y="334517"/>
                </a:lnTo>
                <a:lnTo>
                  <a:pt x="41127" y="375419"/>
                </a:lnTo>
                <a:lnTo>
                  <a:pt x="70532" y="411056"/>
                </a:lnTo>
                <a:lnTo>
                  <a:pt x="106170" y="440459"/>
                </a:lnTo>
                <a:lnTo>
                  <a:pt x="147071" y="462660"/>
                </a:lnTo>
                <a:lnTo>
                  <a:pt x="192268" y="476691"/>
                </a:lnTo>
                <a:lnTo>
                  <a:pt x="240792" y="481583"/>
                </a:lnTo>
                <a:lnTo>
                  <a:pt x="289315" y="476691"/>
                </a:lnTo>
                <a:lnTo>
                  <a:pt x="334512" y="462660"/>
                </a:lnTo>
                <a:lnTo>
                  <a:pt x="375413" y="440459"/>
                </a:lnTo>
                <a:lnTo>
                  <a:pt x="411051" y="411056"/>
                </a:lnTo>
                <a:lnTo>
                  <a:pt x="440456" y="375419"/>
                </a:lnTo>
                <a:lnTo>
                  <a:pt x="462659" y="334517"/>
                </a:lnTo>
                <a:lnTo>
                  <a:pt x="476691" y="289318"/>
                </a:lnTo>
                <a:lnTo>
                  <a:pt x="481584" y="240791"/>
                </a:lnTo>
                <a:lnTo>
                  <a:pt x="476691" y="192265"/>
                </a:lnTo>
                <a:lnTo>
                  <a:pt x="462659" y="147066"/>
                </a:lnTo>
                <a:lnTo>
                  <a:pt x="440456" y="106164"/>
                </a:lnTo>
                <a:lnTo>
                  <a:pt x="411051" y="70527"/>
                </a:lnTo>
                <a:lnTo>
                  <a:pt x="375413" y="41124"/>
                </a:lnTo>
                <a:lnTo>
                  <a:pt x="334512" y="18923"/>
                </a:lnTo>
                <a:lnTo>
                  <a:pt x="289315" y="4892"/>
                </a:lnTo>
                <a:lnTo>
                  <a:pt x="240792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7529" y="735329"/>
            <a:ext cx="1148974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70354" y="4925009"/>
            <a:ext cx="8864091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65405">
              <a:lnSpc>
                <a:spcPts val="1864"/>
              </a:lnSpc>
            </a:pPr>
            <a:fld id="{81D60167-4931-47E6-BA6A-407CBD079E47}" type="slidenum">
              <a:rPr spc="-5" dirty="0"/>
              <a:pPr marL="65405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65405">
              <a:lnSpc>
                <a:spcPts val="1864"/>
              </a:lnSpc>
            </a:pPr>
            <a:fld id="{81D60167-4931-47E6-BA6A-407CBD079E47}" type="slidenum">
              <a:rPr spc="-5" dirty="0"/>
              <a:pPr marL="65405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1873250"/>
          </a:xfrm>
          <a:custGeom>
            <a:avLst/>
            <a:gdLst/>
            <a:ahLst/>
            <a:cxnLst/>
            <a:rect l="l" t="t" r="r" b="b"/>
            <a:pathLst>
              <a:path w="13004800" h="1873250">
                <a:moveTo>
                  <a:pt x="0" y="1872996"/>
                </a:moveTo>
                <a:lnTo>
                  <a:pt x="13004292" y="1872996"/>
                </a:lnTo>
                <a:lnTo>
                  <a:pt x="13004292" y="0"/>
                </a:lnTo>
                <a:lnTo>
                  <a:pt x="0" y="0"/>
                </a:lnTo>
                <a:lnTo>
                  <a:pt x="0" y="1872996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759183" y="9111995"/>
            <a:ext cx="481965" cy="481965"/>
          </a:xfrm>
          <a:custGeom>
            <a:avLst/>
            <a:gdLst/>
            <a:ahLst/>
            <a:cxnLst/>
            <a:rect l="l" t="t" r="r" b="b"/>
            <a:pathLst>
              <a:path w="481965" h="481965">
                <a:moveTo>
                  <a:pt x="240792" y="0"/>
                </a:moveTo>
                <a:lnTo>
                  <a:pt x="192268" y="4892"/>
                </a:lnTo>
                <a:lnTo>
                  <a:pt x="147071" y="18923"/>
                </a:lnTo>
                <a:lnTo>
                  <a:pt x="106170" y="41124"/>
                </a:lnTo>
                <a:lnTo>
                  <a:pt x="70532" y="70527"/>
                </a:lnTo>
                <a:lnTo>
                  <a:pt x="41127" y="106164"/>
                </a:lnTo>
                <a:lnTo>
                  <a:pt x="18924" y="147066"/>
                </a:lnTo>
                <a:lnTo>
                  <a:pt x="4892" y="192265"/>
                </a:lnTo>
                <a:lnTo>
                  <a:pt x="0" y="240791"/>
                </a:lnTo>
                <a:lnTo>
                  <a:pt x="4892" y="289318"/>
                </a:lnTo>
                <a:lnTo>
                  <a:pt x="18924" y="334517"/>
                </a:lnTo>
                <a:lnTo>
                  <a:pt x="41127" y="375419"/>
                </a:lnTo>
                <a:lnTo>
                  <a:pt x="70532" y="411056"/>
                </a:lnTo>
                <a:lnTo>
                  <a:pt x="106170" y="440459"/>
                </a:lnTo>
                <a:lnTo>
                  <a:pt x="147071" y="462660"/>
                </a:lnTo>
                <a:lnTo>
                  <a:pt x="192268" y="476691"/>
                </a:lnTo>
                <a:lnTo>
                  <a:pt x="240792" y="481583"/>
                </a:lnTo>
                <a:lnTo>
                  <a:pt x="289315" y="476691"/>
                </a:lnTo>
                <a:lnTo>
                  <a:pt x="334512" y="462660"/>
                </a:lnTo>
                <a:lnTo>
                  <a:pt x="375413" y="440459"/>
                </a:lnTo>
                <a:lnTo>
                  <a:pt x="411051" y="411056"/>
                </a:lnTo>
                <a:lnTo>
                  <a:pt x="440456" y="375419"/>
                </a:lnTo>
                <a:lnTo>
                  <a:pt x="462659" y="334517"/>
                </a:lnTo>
                <a:lnTo>
                  <a:pt x="476691" y="289318"/>
                </a:lnTo>
                <a:lnTo>
                  <a:pt x="481584" y="240791"/>
                </a:lnTo>
                <a:lnTo>
                  <a:pt x="476691" y="192265"/>
                </a:lnTo>
                <a:lnTo>
                  <a:pt x="462659" y="147066"/>
                </a:lnTo>
                <a:lnTo>
                  <a:pt x="440456" y="106164"/>
                </a:lnTo>
                <a:lnTo>
                  <a:pt x="411051" y="70527"/>
                </a:lnTo>
                <a:lnTo>
                  <a:pt x="375413" y="41124"/>
                </a:lnTo>
                <a:lnTo>
                  <a:pt x="334512" y="18923"/>
                </a:lnTo>
                <a:lnTo>
                  <a:pt x="289315" y="4892"/>
                </a:lnTo>
                <a:lnTo>
                  <a:pt x="240792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65405">
              <a:lnSpc>
                <a:spcPts val="1864"/>
              </a:lnSpc>
            </a:pPr>
            <a:fld id="{81D60167-4931-47E6-BA6A-407CBD079E47}" type="slidenum">
              <a:rPr spc="-5" dirty="0"/>
              <a:pPr marL="65405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292" cy="9753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65405">
              <a:lnSpc>
                <a:spcPts val="1864"/>
              </a:lnSpc>
            </a:pPr>
            <a:fld id="{81D60167-4931-47E6-BA6A-407CBD079E47}" type="slidenum">
              <a:rPr spc="-5" dirty="0"/>
              <a:pPr marL="65405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13004291" y="0"/>
                </a:moveTo>
                <a:lnTo>
                  <a:pt x="0" y="0"/>
                </a:lnTo>
                <a:lnTo>
                  <a:pt x="0" y="9753596"/>
                </a:lnTo>
                <a:lnTo>
                  <a:pt x="13004291" y="9753596"/>
                </a:lnTo>
                <a:lnTo>
                  <a:pt x="13004291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65405">
              <a:lnSpc>
                <a:spcPts val="1864"/>
              </a:lnSpc>
            </a:pPr>
            <a:fld id="{81D60167-4931-47E6-BA6A-407CBD079E47}" type="slidenum">
              <a:rPr spc="-5" dirty="0"/>
              <a:pPr marL="65405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1873250"/>
          </a:xfrm>
          <a:custGeom>
            <a:avLst/>
            <a:gdLst/>
            <a:ahLst/>
            <a:cxnLst/>
            <a:rect l="l" t="t" r="r" b="b"/>
            <a:pathLst>
              <a:path w="13004800" h="1873250">
                <a:moveTo>
                  <a:pt x="0" y="1872996"/>
                </a:moveTo>
                <a:lnTo>
                  <a:pt x="13004292" y="1872996"/>
                </a:lnTo>
                <a:lnTo>
                  <a:pt x="13004292" y="0"/>
                </a:lnTo>
                <a:lnTo>
                  <a:pt x="0" y="0"/>
                </a:lnTo>
                <a:lnTo>
                  <a:pt x="0" y="1872996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03981" y="4776596"/>
            <a:ext cx="6196837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4840" y="2500508"/>
            <a:ext cx="12155119" cy="5558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19890" y="9234930"/>
            <a:ext cx="329565" cy="252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65405">
              <a:lnSpc>
                <a:spcPts val="1864"/>
              </a:lnSpc>
            </a:pPr>
            <a:fld id="{81D60167-4931-47E6-BA6A-407CBD079E47}" type="slidenum">
              <a:rPr spc="-5" dirty="0"/>
              <a:pPr marL="65405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23.jpeg"/><Relationship Id="rId12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hyperlink" Target="http://bilet.worldskills.ru/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bilet-help.worldskills.ru/parents_events" TargetMode="External"/><Relationship Id="rId13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12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hyperlink" Target="http://bilet-help.worldskills.ru/participant-recommendation" TargetMode="External"/><Relationship Id="rId5" Type="http://schemas.openxmlformats.org/officeDocument/2006/relationships/image" Target="../media/image28.png"/><Relationship Id="rId15" Type="http://schemas.openxmlformats.org/officeDocument/2006/relationships/image" Target="../media/image34.png"/><Relationship Id="rId10" Type="http://schemas.openxmlformats.org/officeDocument/2006/relationships/hyperlink" Target="http://bilet-help.worldskills.ru/parents_recommendation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://bilet-help.worldskills.ru/participant-events" TargetMode="External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s://vk.com/worldskills_russia" TargetMode="External"/><Relationship Id="rId7" Type="http://schemas.openxmlformats.org/officeDocument/2006/relationships/image" Target="../media/image35.png"/><Relationship Id="rId2" Type="http://schemas.openxmlformats.org/officeDocument/2006/relationships/hyperlink" Target="https://wsr.onlin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channel/UCzEO4qzvWFoyYXR1NCsUSEA" TargetMode="External"/><Relationship Id="rId4" Type="http://schemas.openxmlformats.org/officeDocument/2006/relationships/hyperlink" Target="https://www.facebook.com/worldskills.ru/" TargetMode="External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65692" y="0"/>
            <a:ext cx="4018788" cy="6458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0021" y="349757"/>
            <a:ext cx="1902968" cy="2287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8020" y="-113916"/>
            <a:ext cx="2583180" cy="1913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68696" y="1626489"/>
            <a:ext cx="7435596" cy="5274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41348" y="2884932"/>
            <a:ext cx="2135505" cy="2135505"/>
          </a:xfrm>
          <a:custGeom>
            <a:avLst/>
            <a:gdLst/>
            <a:ahLst/>
            <a:cxnLst/>
            <a:rect l="l" t="t" r="r" b="b"/>
            <a:pathLst>
              <a:path w="2135504" h="2135504">
                <a:moveTo>
                  <a:pt x="0" y="1067562"/>
                </a:moveTo>
                <a:lnTo>
                  <a:pt x="1040" y="1020003"/>
                </a:lnTo>
                <a:lnTo>
                  <a:pt x="4131" y="972978"/>
                </a:lnTo>
                <a:lnTo>
                  <a:pt x="9230" y="926530"/>
                </a:lnTo>
                <a:lnTo>
                  <a:pt x="16293" y="880701"/>
                </a:lnTo>
                <a:lnTo>
                  <a:pt x="25278" y="835536"/>
                </a:lnTo>
                <a:lnTo>
                  <a:pt x="36140" y="791077"/>
                </a:lnTo>
                <a:lnTo>
                  <a:pt x="48836" y="747369"/>
                </a:lnTo>
                <a:lnTo>
                  <a:pt x="63323" y="704454"/>
                </a:lnTo>
                <a:lnTo>
                  <a:pt x="79558" y="662375"/>
                </a:lnTo>
                <a:lnTo>
                  <a:pt x="97497" y="621177"/>
                </a:lnTo>
                <a:lnTo>
                  <a:pt x="117097" y="580903"/>
                </a:lnTo>
                <a:lnTo>
                  <a:pt x="138315" y="541595"/>
                </a:lnTo>
                <a:lnTo>
                  <a:pt x="161106" y="503297"/>
                </a:lnTo>
                <a:lnTo>
                  <a:pt x="185428" y="466053"/>
                </a:lnTo>
                <a:lnTo>
                  <a:pt x="211238" y="429907"/>
                </a:lnTo>
                <a:lnTo>
                  <a:pt x="238491" y="394900"/>
                </a:lnTo>
                <a:lnTo>
                  <a:pt x="267145" y="361077"/>
                </a:lnTo>
                <a:lnTo>
                  <a:pt x="297157" y="328482"/>
                </a:lnTo>
                <a:lnTo>
                  <a:pt x="328482" y="297157"/>
                </a:lnTo>
                <a:lnTo>
                  <a:pt x="361077" y="267145"/>
                </a:lnTo>
                <a:lnTo>
                  <a:pt x="394900" y="238491"/>
                </a:lnTo>
                <a:lnTo>
                  <a:pt x="429907" y="211238"/>
                </a:lnTo>
                <a:lnTo>
                  <a:pt x="466053" y="185428"/>
                </a:lnTo>
                <a:lnTo>
                  <a:pt x="503297" y="161106"/>
                </a:lnTo>
                <a:lnTo>
                  <a:pt x="541595" y="138315"/>
                </a:lnTo>
                <a:lnTo>
                  <a:pt x="580903" y="117097"/>
                </a:lnTo>
                <a:lnTo>
                  <a:pt x="621177" y="97497"/>
                </a:lnTo>
                <a:lnTo>
                  <a:pt x="662375" y="79558"/>
                </a:lnTo>
                <a:lnTo>
                  <a:pt x="704454" y="63323"/>
                </a:lnTo>
                <a:lnTo>
                  <a:pt x="747369" y="48836"/>
                </a:lnTo>
                <a:lnTo>
                  <a:pt x="791077" y="36140"/>
                </a:lnTo>
                <a:lnTo>
                  <a:pt x="835536" y="25278"/>
                </a:lnTo>
                <a:lnTo>
                  <a:pt x="880701" y="16293"/>
                </a:lnTo>
                <a:lnTo>
                  <a:pt x="926530" y="9230"/>
                </a:lnTo>
                <a:lnTo>
                  <a:pt x="972978" y="4131"/>
                </a:lnTo>
                <a:lnTo>
                  <a:pt x="1020003" y="1040"/>
                </a:lnTo>
                <a:lnTo>
                  <a:pt x="1067562" y="0"/>
                </a:lnTo>
                <a:lnTo>
                  <a:pt x="1115120" y="1040"/>
                </a:lnTo>
                <a:lnTo>
                  <a:pt x="1162145" y="4131"/>
                </a:lnTo>
                <a:lnTo>
                  <a:pt x="1208593" y="9230"/>
                </a:lnTo>
                <a:lnTo>
                  <a:pt x="1254422" y="16293"/>
                </a:lnTo>
                <a:lnTo>
                  <a:pt x="1299587" y="25278"/>
                </a:lnTo>
                <a:lnTo>
                  <a:pt x="1344046" y="36140"/>
                </a:lnTo>
                <a:lnTo>
                  <a:pt x="1387754" y="48836"/>
                </a:lnTo>
                <a:lnTo>
                  <a:pt x="1430669" y="63323"/>
                </a:lnTo>
                <a:lnTo>
                  <a:pt x="1472748" y="79558"/>
                </a:lnTo>
                <a:lnTo>
                  <a:pt x="1513946" y="97497"/>
                </a:lnTo>
                <a:lnTo>
                  <a:pt x="1554220" y="117097"/>
                </a:lnTo>
                <a:lnTo>
                  <a:pt x="1593528" y="138315"/>
                </a:lnTo>
                <a:lnTo>
                  <a:pt x="1631826" y="161106"/>
                </a:lnTo>
                <a:lnTo>
                  <a:pt x="1669070" y="185428"/>
                </a:lnTo>
                <a:lnTo>
                  <a:pt x="1705216" y="211238"/>
                </a:lnTo>
                <a:lnTo>
                  <a:pt x="1740223" y="238491"/>
                </a:lnTo>
                <a:lnTo>
                  <a:pt x="1774046" y="267145"/>
                </a:lnTo>
                <a:lnTo>
                  <a:pt x="1806641" y="297157"/>
                </a:lnTo>
                <a:lnTo>
                  <a:pt x="1837966" y="328482"/>
                </a:lnTo>
                <a:lnTo>
                  <a:pt x="1867978" y="361077"/>
                </a:lnTo>
                <a:lnTo>
                  <a:pt x="1896632" y="394900"/>
                </a:lnTo>
                <a:lnTo>
                  <a:pt x="1923885" y="429907"/>
                </a:lnTo>
                <a:lnTo>
                  <a:pt x="1949695" y="466053"/>
                </a:lnTo>
                <a:lnTo>
                  <a:pt x="1974017" y="503297"/>
                </a:lnTo>
                <a:lnTo>
                  <a:pt x="1996808" y="541595"/>
                </a:lnTo>
                <a:lnTo>
                  <a:pt x="2018026" y="580903"/>
                </a:lnTo>
                <a:lnTo>
                  <a:pt x="2037626" y="621177"/>
                </a:lnTo>
                <a:lnTo>
                  <a:pt x="2055565" y="662375"/>
                </a:lnTo>
                <a:lnTo>
                  <a:pt x="2071800" y="704454"/>
                </a:lnTo>
                <a:lnTo>
                  <a:pt x="2086287" y="747369"/>
                </a:lnTo>
                <a:lnTo>
                  <a:pt x="2098983" y="791077"/>
                </a:lnTo>
                <a:lnTo>
                  <a:pt x="2109845" y="835536"/>
                </a:lnTo>
                <a:lnTo>
                  <a:pt x="2118830" y="880701"/>
                </a:lnTo>
                <a:lnTo>
                  <a:pt x="2125893" y="926530"/>
                </a:lnTo>
                <a:lnTo>
                  <a:pt x="2130992" y="972978"/>
                </a:lnTo>
                <a:lnTo>
                  <a:pt x="2134083" y="1020003"/>
                </a:lnTo>
                <a:lnTo>
                  <a:pt x="2135124" y="1067562"/>
                </a:lnTo>
                <a:lnTo>
                  <a:pt x="2134083" y="1115120"/>
                </a:lnTo>
                <a:lnTo>
                  <a:pt x="2130992" y="1162145"/>
                </a:lnTo>
                <a:lnTo>
                  <a:pt x="2125893" y="1208593"/>
                </a:lnTo>
                <a:lnTo>
                  <a:pt x="2118830" y="1254422"/>
                </a:lnTo>
                <a:lnTo>
                  <a:pt x="2109845" y="1299587"/>
                </a:lnTo>
                <a:lnTo>
                  <a:pt x="2098983" y="1344046"/>
                </a:lnTo>
                <a:lnTo>
                  <a:pt x="2086287" y="1387754"/>
                </a:lnTo>
                <a:lnTo>
                  <a:pt x="2071800" y="1430669"/>
                </a:lnTo>
                <a:lnTo>
                  <a:pt x="2055565" y="1472748"/>
                </a:lnTo>
                <a:lnTo>
                  <a:pt x="2037626" y="1513946"/>
                </a:lnTo>
                <a:lnTo>
                  <a:pt x="2018026" y="1554220"/>
                </a:lnTo>
                <a:lnTo>
                  <a:pt x="1996808" y="1593528"/>
                </a:lnTo>
                <a:lnTo>
                  <a:pt x="1974017" y="1631826"/>
                </a:lnTo>
                <a:lnTo>
                  <a:pt x="1949695" y="1669070"/>
                </a:lnTo>
                <a:lnTo>
                  <a:pt x="1923885" y="1705216"/>
                </a:lnTo>
                <a:lnTo>
                  <a:pt x="1896632" y="1740223"/>
                </a:lnTo>
                <a:lnTo>
                  <a:pt x="1867978" y="1774046"/>
                </a:lnTo>
                <a:lnTo>
                  <a:pt x="1837966" y="1806641"/>
                </a:lnTo>
                <a:lnTo>
                  <a:pt x="1806641" y="1837966"/>
                </a:lnTo>
                <a:lnTo>
                  <a:pt x="1774046" y="1867978"/>
                </a:lnTo>
                <a:lnTo>
                  <a:pt x="1740223" y="1896632"/>
                </a:lnTo>
                <a:lnTo>
                  <a:pt x="1705216" y="1923885"/>
                </a:lnTo>
                <a:lnTo>
                  <a:pt x="1669070" y="1949695"/>
                </a:lnTo>
                <a:lnTo>
                  <a:pt x="1631826" y="1974017"/>
                </a:lnTo>
                <a:lnTo>
                  <a:pt x="1593528" y="1996808"/>
                </a:lnTo>
                <a:lnTo>
                  <a:pt x="1554220" y="2018026"/>
                </a:lnTo>
                <a:lnTo>
                  <a:pt x="1513946" y="2037626"/>
                </a:lnTo>
                <a:lnTo>
                  <a:pt x="1472748" y="2055565"/>
                </a:lnTo>
                <a:lnTo>
                  <a:pt x="1430669" y="2071800"/>
                </a:lnTo>
                <a:lnTo>
                  <a:pt x="1387754" y="2086287"/>
                </a:lnTo>
                <a:lnTo>
                  <a:pt x="1344046" y="2098983"/>
                </a:lnTo>
                <a:lnTo>
                  <a:pt x="1299587" y="2109845"/>
                </a:lnTo>
                <a:lnTo>
                  <a:pt x="1254422" y="2118830"/>
                </a:lnTo>
                <a:lnTo>
                  <a:pt x="1208593" y="2125893"/>
                </a:lnTo>
                <a:lnTo>
                  <a:pt x="1162145" y="2130992"/>
                </a:lnTo>
                <a:lnTo>
                  <a:pt x="1115120" y="2134083"/>
                </a:lnTo>
                <a:lnTo>
                  <a:pt x="1067562" y="2135124"/>
                </a:lnTo>
                <a:lnTo>
                  <a:pt x="1020003" y="2134083"/>
                </a:lnTo>
                <a:lnTo>
                  <a:pt x="972978" y="2130992"/>
                </a:lnTo>
                <a:lnTo>
                  <a:pt x="926530" y="2125893"/>
                </a:lnTo>
                <a:lnTo>
                  <a:pt x="880701" y="2118830"/>
                </a:lnTo>
                <a:lnTo>
                  <a:pt x="835536" y="2109845"/>
                </a:lnTo>
                <a:lnTo>
                  <a:pt x="791077" y="2098983"/>
                </a:lnTo>
                <a:lnTo>
                  <a:pt x="747369" y="2086287"/>
                </a:lnTo>
                <a:lnTo>
                  <a:pt x="704454" y="2071800"/>
                </a:lnTo>
                <a:lnTo>
                  <a:pt x="662375" y="2055565"/>
                </a:lnTo>
                <a:lnTo>
                  <a:pt x="621177" y="2037626"/>
                </a:lnTo>
                <a:lnTo>
                  <a:pt x="580903" y="2018026"/>
                </a:lnTo>
                <a:lnTo>
                  <a:pt x="541595" y="1996808"/>
                </a:lnTo>
                <a:lnTo>
                  <a:pt x="503297" y="1974017"/>
                </a:lnTo>
                <a:lnTo>
                  <a:pt x="466053" y="1949695"/>
                </a:lnTo>
                <a:lnTo>
                  <a:pt x="429907" y="1923885"/>
                </a:lnTo>
                <a:lnTo>
                  <a:pt x="394900" y="1896632"/>
                </a:lnTo>
                <a:lnTo>
                  <a:pt x="361077" y="1867978"/>
                </a:lnTo>
                <a:lnTo>
                  <a:pt x="328482" y="1837966"/>
                </a:lnTo>
                <a:lnTo>
                  <a:pt x="297157" y="1806641"/>
                </a:lnTo>
                <a:lnTo>
                  <a:pt x="267145" y="1774046"/>
                </a:lnTo>
                <a:lnTo>
                  <a:pt x="238491" y="1740223"/>
                </a:lnTo>
                <a:lnTo>
                  <a:pt x="211238" y="1705216"/>
                </a:lnTo>
                <a:lnTo>
                  <a:pt x="185428" y="1669070"/>
                </a:lnTo>
                <a:lnTo>
                  <a:pt x="161106" y="1631826"/>
                </a:lnTo>
                <a:lnTo>
                  <a:pt x="138315" y="1593528"/>
                </a:lnTo>
                <a:lnTo>
                  <a:pt x="117097" y="1554220"/>
                </a:lnTo>
                <a:lnTo>
                  <a:pt x="97497" y="1513946"/>
                </a:lnTo>
                <a:lnTo>
                  <a:pt x="79558" y="1472748"/>
                </a:lnTo>
                <a:lnTo>
                  <a:pt x="63323" y="1430669"/>
                </a:lnTo>
                <a:lnTo>
                  <a:pt x="48836" y="1387754"/>
                </a:lnTo>
                <a:lnTo>
                  <a:pt x="36140" y="1344046"/>
                </a:lnTo>
                <a:lnTo>
                  <a:pt x="25278" y="1299587"/>
                </a:lnTo>
                <a:lnTo>
                  <a:pt x="16293" y="1254422"/>
                </a:lnTo>
                <a:lnTo>
                  <a:pt x="9230" y="1208593"/>
                </a:lnTo>
                <a:lnTo>
                  <a:pt x="4131" y="1162145"/>
                </a:lnTo>
                <a:lnTo>
                  <a:pt x="1040" y="1115120"/>
                </a:lnTo>
                <a:lnTo>
                  <a:pt x="0" y="106756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15610" y="1967483"/>
            <a:ext cx="1216152" cy="12161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34711" y="1880616"/>
            <a:ext cx="1377950" cy="1377950"/>
          </a:xfrm>
          <a:custGeom>
            <a:avLst/>
            <a:gdLst/>
            <a:ahLst/>
            <a:cxnLst/>
            <a:rect l="l" t="t" r="r" b="b"/>
            <a:pathLst>
              <a:path w="1377950" h="1377950">
                <a:moveTo>
                  <a:pt x="0" y="688848"/>
                </a:moveTo>
                <a:lnTo>
                  <a:pt x="1588" y="641679"/>
                </a:lnTo>
                <a:lnTo>
                  <a:pt x="6287" y="595364"/>
                </a:lnTo>
                <a:lnTo>
                  <a:pt x="13992" y="550006"/>
                </a:lnTo>
                <a:lnTo>
                  <a:pt x="24602" y="505706"/>
                </a:lnTo>
                <a:lnTo>
                  <a:pt x="38014" y="462569"/>
                </a:lnTo>
                <a:lnTo>
                  <a:pt x="54125" y="420695"/>
                </a:lnTo>
                <a:lnTo>
                  <a:pt x="72833" y="380188"/>
                </a:lnTo>
                <a:lnTo>
                  <a:pt x="94036" y="341150"/>
                </a:lnTo>
                <a:lnTo>
                  <a:pt x="117630" y="303683"/>
                </a:lnTo>
                <a:lnTo>
                  <a:pt x="143514" y="267891"/>
                </a:lnTo>
                <a:lnTo>
                  <a:pt x="171584" y="233875"/>
                </a:lnTo>
                <a:lnTo>
                  <a:pt x="201739" y="201739"/>
                </a:lnTo>
                <a:lnTo>
                  <a:pt x="233875" y="171584"/>
                </a:lnTo>
                <a:lnTo>
                  <a:pt x="267891" y="143514"/>
                </a:lnTo>
                <a:lnTo>
                  <a:pt x="303683" y="117630"/>
                </a:lnTo>
                <a:lnTo>
                  <a:pt x="341150" y="94036"/>
                </a:lnTo>
                <a:lnTo>
                  <a:pt x="380188" y="72833"/>
                </a:lnTo>
                <a:lnTo>
                  <a:pt x="420695" y="54125"/>
                </a:lnTo>
                <a:lnTo>
                  <a:pt x="462569" y="38014"/>
                </a:lnTo>
                <a:lnTo>
                  <a:pt x="505706" y="24602"/>
                </a:lnTo>
                <a:lnTo>
                  <a:pt x="550006" y="13992"/>
                </a:lnTo>
                <a:lnTo>
                  <a:pt x="595364" y="6287"/>
                </a:lnTo>
                <a:lnTo>
                  <a:pt x="641679" y="1588"/>
                </a:lnTo>
                <a:lnTo>
                  <a:pt x="688848" y="0"/>
                </a:lnTo>
                <a:lnTo>
                  <a:pt x="736016" y="1588"/>
                </a:lnTo>
                <a:lnTo>
                  <a:pt x="782331" y="6287"/>
                </a:lnTo>
                <a:lnTo>
                  <a:pt x="827689" y="13992"/>
                </a:lnTo>
                <a:lnTo>
                  <a:pt x="871989" y="24602"/>
                </a:lnTo>
                <a:lnTo>
                  <a:pt x="915126" y="38014"/>
                </a:lnTo>
                <a:lnTo>
                  <a:pt x="957000" y="54125"/>
                </a:lnTo>
                <a:lnTo>
                  <a:pt x="997507" y="72833"/>
                </a:lnTo>
                <a:lnTo>
                  <a:pt x="1036545" y="94036"/>
                </a:lnTo>
                <a:lnTo>
                  <a:pt x="1074012" y="117630"/>
                </a:lnTo>
                <a:lnTo>
                  <a:pt x="1109804" y="143514"/>
                </a:lnTo>
                <a:lnTo>
                  <a:pt x="1143820" y="171584"/>
                </a:lnTo>
                <a:lnTo>
                  <a:pt x="1175956" y="201739"/>
                </a:lnTo>
                <a:lnTo>
                  <a:pt x="1206111" y="233875"/>
                </a:lnTo>
                <a:lnTo>
                  <a:pt x="1234181" y="267891"/>
                </a:lnTo>
                <a:lnTo>
                  <a:pt x="1260065" y="303683"/>
                </a:lnTo>
                <a:lnTo>
                  <a:pt x="1283659" y="341150"/>
                </a:lnTo>
                <a:lnTo>
                  <a:pt x="1304862" y="380188"/>
                </a:lnTo>
                <a:lnTo>
                  <a:pt x="1323570" y="420695"/>
                </a:lnTo>
                <a:lnTo>
                  <a:pt x="1339681" y="462569"/>
                </a:lnTo>
                <a:lnTo>
                  <a:pt x="1353093" y="505706"/>
                </a:lnTo>
                <a:lnTo>
                  <a:pt x="1363703" y="550006"/>
                </a:lnTo>
                <a:lnTo>
                  <a:pt x="1371408" y="595364"/>
                </a:lnTo>
                <a:lnTo>
                  <a:pt x="1376107" y="641679"/>
                </a:lnTo>
                <a:lnTo>
                  <a:pt x="1377696" y="688848"/>
                </a:lnTo>
                <a:lnTo>
                  <a:pt x="1376107" y="736016"/>
                </a:lnTo>
                <a:lnTo>
                  <a:pt x="1371408" y="782331"/>
                </a:lnTo>
                <a:lnTo>
                  <a:pt x="1363703" y="827689"/>
                </a:lnTo>
                <a:lnTo>
                  <a:pt x="1353093" y="871989"/>
                </a:lnTo>
                <a:lnTo>
                  <a:pt x="1339681" y="915126"/>
                </a:lnTo>
                <a:lnTo>
                  <a:pt x="1323570" y="957000"/>
                </a:lnTo>
                <a:lnTo>
                  <a:pt x="1304862" y="997507"/>
                </a:lnTo>
                <a:lnTo>
                  <a:pt x="1283659" y="1036545"/>
                </a:lnTo>
                <a:lnTo>
                  <a:pt x="1260065" y="1074012"/>
                </a:lnTo>
                <a:lnTo>
                  <a:pt x="1234181" y="1109804"/>
                </a:lnTo>
                <a:lnTo>
                  <a:pt x="1206111" y="1143820"/>
                </a:lnTo>
                <a:lnTo>
                  <a:pt x="1175956" y="1175956"/>
                </a:lnTo>
                <a:lnTo>
                  <a:pt x="1143820" y="1206111"/>
                </a:lnTo>
                <a:lnTo>
                  <a:pt x="1109804" y="1234181"/>
                </a:lnTo>
                <a:lnTo>
                  <a:pt x="1074012" y="1260065"/>
                </a:lnTo>
                <a:lnTo>
                  <a:pt x="1036545" y="1283659"/>
                </a:lnTo>
                <a:lnTo>
                  <a:pt x="997507" y="1304862"/>
                </a:lnTo>
                <a:lnTo>
                  <a:pt x="957000" y="1323570"/>
                </a:lnTo>
                <a:lnTo>
                  <a:pt x="915126" y="1339681"/>
                </a:lnTo>
                <a:lnTo>
                  <a:pt x="871989" y="1353093"/>
                </a:lnTo>
                <a:lnTo>
                  <a:pt x="827689" y="1363703"/>
                </a:lnTo>
                <a:lnTo>
                  <a:pt x="782331" y="1371408"/>
                </a:lnTo>
                <a:lnTo>
                  <a:pt x="736016" y="1376107"/>
                </a:lnTo>
                <a:lnTo>
                  <a:pt x="688848" y="1377695"/>
                </a:lnTo>
                <a:lnTo>
                  <a:pt x="641679" y="1376107"/>
                </a:lnTo>
                <a:lnTo>
                  <a:pt x="595364" y="1371408"/>
                </a:lnTo>
                <a:lnTo>
                  <a:pt x="550006" y="1363703"/>
                </a:lnTo>
                <a:lnTo>
                  <a:pt x="505706" y="1353093"/>
                </a:lnTo>
                <a:lnTo>
                  <a:pt x="462569" y="1339681"/>
                </a:lnTo>
                <a:lnTo>
                  <a:pt x="420695" y="1323570"/>
                </a:lnTo>
                <a:lnTo>
                  <a:pt x="380188" y="1304862"/>
                </a:lnTo>
                <a:lnTo>
                  <a:pt x="341150" y="1283659"/>
                </a:lnTo>
                <a:lnTo>
                  <a:pt x="303683" y="1260065"/>
                </a:lnTo>
                <a:lnTo>
                  <a:pt x="267891" y="1234181"/>
                </a:lnTo>
                <a:lnTo>
                  <a:pt x="233875" y="1206111"/>
                </a:lnTo>
                <a:lnTo>
                  <a:pt x="201739" y="1175956"/>
                </a:lnTo>
                <a:lnTo>
                  <a:pt x="171584" y="1143820"/>
                </a:lnTo>
                <a:lnTo>
                  <a:pt x="143514" y="1109804"/>
                </a:lnTo>
                <a:lnTo>
                  <a:pt x="117630" y="1074012"/>
                </a:lnTo>
                <a:lnTo>
                  <a:pt x="94036" y="1036545"/>
                </a:lnTo>
                <a:lnTo>
                  <a:pt x="72833" y="997507"/>
                </a:lnTo>
                <a:lnTo>
                  <a:pt x="54125" y="957000"/>
                </a:lnTo>
                <a:lnTo>
                  <a:pt x="38014" y="915126"/>
                </a:lnTo>
                <a:lnTo>
                  <a:pt x="24602" y="871989"/>
                </a:lnTo>
                <a:lnTo>
                  <a:pt x="13992" y="827689"/>
                </a:lnTo>
                <a:lnTo>
                  <a:pt x="6287" y="782331"/>
                </a:lnTo>
                <a:lnTo>
                  <a:pt x="1588" y="736016"/>
                </a:lnTo>
                <a:lnTo>
                  <a:pt x="0" y="68884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43455" y="2987039"/>
            <a:ext cx="1930908" cy="19309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42972" y="3686555"/>
            <a:ext cx="532130" cy="532130"/>
          </a:xfrm>
          <a:custGeom>
            <a:avLst/>
            <a:gdLst/>
            <a:ahLst/>
            <a:cxnLst/>
            <a:rect l="l" t="t" r="r" b="b"/>
            <a:pathLst>
              <a:path w="532130" h="532129">
                <a:moveTo>
                  <a:pt x="265938" y="0"/>
                </a:moveTo>
                <a:lnTo>
                  <a:pt x="218151" y="4286"/>
                </a:lnTo>
                <a:lnTo>
                  <a:pt x="173168" y="16644"/>
                </a:lnTo>
                <a:lnTo>
                  <a:pt x="131741" y="36322"/>
                </a:lnTo>
                <a:lnTo>
                  <a:pt x="94622" y="62565"/>
                </a:lnTo>
                <a:lnTo>
                  <a:pt x="62565" y="94622"/>
                </a:lnTo>
                <a:lnTo>
                  <a:pt x="36322" y="131741"/>
                </a:lnTo>
                <a:lnTo>
                  <a:pt x="16644" y="173168"/>
                </a:lnTo>
                <a:lnTo>
                  <a:pt x="4286" y="218151"/>
                </a:lnTo>
                <a:lnTo>
                  <a:pt x="0" y="265938"/>
                </a:lnTo>
                <a:lnTo>
                  <a:pt x="4286" y="313724"/>
                </a:lnTo>
                <a:lnTo>
                  <a:pt x="16644" y="358707"/>
                </a:lnTo>
                <a:lnTo>
                  <a:pt x="36321" y="400134"/>
                </a:lnTo>
                <a:lnTo>
                  <a:pt x="62565" y="437253"/>
                </a:lnTo>
                <a:lnTo>
                  <a:pt x="94622" y="469310"/>
                </a:lnTo>
                <a:lnTo>
                  <a:pt x="131741" y="495554"/>
                </a:lnTo>
                <a:lnTo>
                  <a:pt x="173168" y="515231"/>
                </a:lnTo>
                <a:lnTo>
                  <a:pt x="218151" y="527589"/>
                </a:lnTo>
                <a:lnTo>
                  <a:pt x="265938" y="531876"/>
                </a:lnTo>
                <a:lnTo>
                  <a:pt x="313724" y="527589"/>
                </a:lnTo>
                <a:lnTo>
                  <a:pt x="358707" y="515231"/>
                </a:lnTo>
                <a:lnTo>
                  <a:pt x="400134" y="495554"/>
                </a:lnTo>
                <a:lnTo>
                  <a:pt x="437253" y="469310"/>
                </a:lnTo>
                <a:lnTo>
                  <a:pt x="469310" y="437253"/>
                </a:lnTo>
                <a:lnTo>
                  <a:pt x="495553" y="400134"/>
                </a:lnTo>
                <a:lnTo>
                  <a:pt x="515231" y="358707"/>
                </a:lnTo>
                <a:lnTo>
                  <a:pt x="527589" y="313724"/>
                </a:lnTo>
                <a:lnTo>
                  <a:pt x="531876" y="265938"/>
                </a:lnTo>
                <a:lnTo>
                  <a:pt x="527589" y="218151"/>
                </a:lnTo>
                <a:lnTo>
                  <a:pt x="515231" y="173168"/>
                </a:lnTo>
                <a:lnTo>
                  <a:pt x="495554" y="131741"/>
                </a:lnTo>
                <a:lnTo>
                  <a:pt x="469310" y="94622"/>
                </a:lnTo>
                <a:lnTo>
                  <a:pt x="437253" y="62565"/>
                </a:lnTo>
                <a:lnTo>
                  <a:pt x="400134" y="36322"/>
                </a:lnTo>
                <a:lnTo>
                  <a:pt x="358707" y="16644"/>
                </a:lnTo>
                <a:lnTo>
                  <a:pt x="313724" y="4286"/>
                </a:lnTo>
                <a:lnTo>
                  <a:pt x="2659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21151" y="4242815"/>
            <a:ext cx="9883140" cy="27721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91200" y="3503676"/>
            <a:ext cx="5398135" cy="5396865"/>
          </a:xfrm>
          <a:custGeom>
            <a:avLst/>
            <a:gdLst/>
            <a:ahLst/>
            <a:cxnLst/>
            <a:rect l="l" t="t" r="r" b="b"/>
            <a:pathLst>
              <a:path w="5398134" h="5396865">
                <a:moveTo>
                  <a:pt x="0" y="2698241"/>
                </a:moveTo>
                <a:lnTo>
                  <a:pt x="427" y="2649749"/>
                </a:lnTo>
                <a:lnTo>
                  <a:pt x="1703" y="2601463"/>
                </a:lnTo>
                <a:lnTo>
                  <a:pt x="3822" y="2553392"/>
                </a:lnTo>
                <a:lnTo>
                  <a:pt x="6776" y="2505542"/>
                </a:lnTo>
                <a:lnTo>
                  <a:pt x="10559" y="2457920"/>
                </a:lnTo>
                <a:lnTo>
                  <a:pt x="15162" y="2410535"/>
                </a:lnTo>
                <a:lnTo>
                  <a:pt x="20579" y="2363392"/>
                </a:lnTo>
                <a:lnTo>
                  <a:pt x="26802" y="2316499"/>
                </a:lnTo>
                <a:lnTo>
                  <a:pt x="33825" y="2269863"/>
                </a:lnTo>
                <a:lnTo>
                  <a:pt x="41641" y="2223492"/>
                </a:lnTo>
                <a:lnTo>
                  <a:pt x="50242" y="2177392"/>
                </a:lnTo>
                <a:lnTo>
                  <a:pt x="59621" y="2131570"/>
                </a:lnTo>
                <a:lnTo>
                  <a:pt x="69771" y="2086034"/>
                </a:lnTo>
                <a:lnTo>
                  <a:pt x="80684" y="2040791"/>
                </a:lnTo>
                <a:lnTo>
                  <a:pt x="92355" y="1995848"/>
                </a:lnTo>
                <a:lnTo>
                  <a:pt x="104775" y="1951212"/>
                </a:lnTo>
                <a:lnTo>
                  <a:pt x="117937" y="1906890"/>
                </a:lnTo>
                <a:lnTo>
                  <a:pt x="131835" y="1862889"/>
                </a:lnTo>
                <a:lnTo>
                  <a:pt x="146461" y="1819217"/>
                </a:lnTo>
                <a:lnTo>
                  <a:pt x="161808" y="1775880"/>
                </a:lnTo>
                <a:lnTo>
                  <a:pt x="177869" y="1732887"/>
                </a:lnTo>
                <a:lnTo>
                  <a:pt x="194636" y="1690243"/>
                </a:lnTo>
                <a:lnTo>
                  <a:pt x="212103" y="1647955"/>
                </a:lnTo>
                <a:lnTo>
                  <a:pt x="230263" y="1606033"/>
                </a:lnTo>
                <a:lnTo>
                  <a:pt x="249108" y="1564481"/>
                </a:lnTo>
                <a:lnTo>
                  <a:pt x="268631" y="1523308"/>
                </a:lnTo>
                <a:lnTo>
                  <a:pt x="288825" y="1482520"/>
                </a:lnTo>
                <a:lnTo>
                  <a:pt x="309684" y="1442125"/>
                </a:lnTo>
                <a:lnTo>
                  <a:pt x="331199" y="1402129"/>
                </a:lnTo>
                <a:lnTo>
                  <a:pt x="353363" y="1362541"/>
                </a:lnTo>
                <a:lnTo>
                  <a:pt x="376170" y="1323366"/>
                </a:lnTo>
                <a:lnTo>
                  <a:pt x="399613" y="1284613"/>
                </a:lnTo>
                <a:lnTo>
                  <a:pt x="423684" y="1246288"/>
                </a:lnTo>
                <a:lnTo>
                  <a:pt x="448376" y="1208399"/>
                </a:lnTo>
                <a:lnTo>
                  <a:pt x="473681" y="1170952"/>
                </a:lnTo>
                <a:lnTo>
                  <a:pt x="499594" y="1133955"/>
                </a:lnTo>
                <a:lnTo>
                  <a:pt x="526107" y="1097415"/>
                </a:lnTo>
                <a:lnTo>
                  <a:pt x="553211" y="1061339"/>
                </a:lnTo>
                <a:lnTo>
                  <a:pt x="580902" y="1025734"/>
                </a:lnTo>
                <a:lnTo>
                  <a:pt x="609170" y="990607"/>
                </a:lnTo>
                <a:lnTo>
                  <a:pt x="638010" y="955965"/>
                </a:lnTo>
                <a:lnTo>
                  <a:pt x="667414" y="921816"/>
                </a:lnTo>
                <a:lnTo>
                  <a:pt x="697375" y="888167"/>
                </a:lnTo>
                <a:lnTo>
                  <a:pt x="727885" y="855025"/>
                </a:lnTo>
                <a:lnTo>
                  <a:pt x="758938" y="822396"/>
                </a:lnTo>
                <a:lnTo>
                  <a:pt x="790527" y="790289"/>
                </a:lnTo>
                <a:lnTo>
                  <a:pt x="822644" y="758709"/>
                </a:lnTo>
                <a:lnTo>
                  <a:pt x="855282" y="727666"/>
                </a:lnTo>
                <a:lnTo>
                  <a:pt x="888434" y="697164"/>
                </a:lnTo>
                <a:lnTo>
                  <a:pt x="922093" y="667212"/>
                </a:lnTo>
                <a:lnTo>
                  <a:pt x="956252" y="637817"/>
                </a:lnTo>
                <a:lnTo>
                  <a:pt x="990903" y="608986"/>
                </a:lnTo>
                <a:lnTo>
                  <a:pt x="1026040" y="580725"/>
                </a:lnTo>
                <a:lnTo>
                  <a:pt x="1061656" y="553043"/>
                </a:lnTo>
                <a:lnTo>
                  <a:pt x="1097742" y="525946"/>
                </a:lnTo>
                <a:lnTo>
                  <a:pt x="1134293" y="499442"/>
                </a:lnTo>
                <a:lnTo>
                  <a:pt x="1171300" y="473537"/>
                </a:lnTo>
                <a:lnTo>
                  <a:pt x="1208758" y="448239"/>
                </a:lnTo>
                <a:lnTo>
                  <a:pt x="1246658" y="423554"/>
                </a:lnTo>
                <a:lnTo>
                  <a:pt x="1284994" y="399491"/>
                </a:lnTo>
                <a:lnTo>
                  <a:pt x="1323758" y="376055"/>
                </a:lnTo>
                <a:lnTo>
                  <a:pt x="1362943" y="353255"/>
                </a:lnTo>
                <a:lnTo>
                  <a:pt x="1402543" y="331097"/>
                </a:lnTo>
                <a:lnTo>
                  <a:pt x="1442549" y="309589"/>
                </a:lnTo>
                <a:lnTo>
                  <a:pt x="1482956" y="288737"/>
                </a:lnTo>
                <a:lnTo>
                  <a:pt x="1523755" y="268549"/>
                </a:lnTo>
                <a:lnTo>
                  <a:pt x="1564940" y="249031"/>
                </a:lnTo>
                <a:lnTo>
                  <a:pt x="1606503" y="230192"/>
                </a:lnTo>
                <a:lnTo>
                  <a:pt x="1648438" y="212038"/>
                </a:lnTo>
                <a:lnTo>
                  <a:pt x="1690736" y="194576"/>
                </a:lnTo>
                <a:lnTo>
                  <a:pt x="1733392" y="177814"/>
                </a:lnTo>
                <a:lnTo>
                  <a:pt x="1776398" y="161758"/>
                </a:lnTo>
                <a:lnTo>
                  <a:pt x="1819746" y="146416"/>
                </a:lnTo>
                <a:lnTo>
                  <a:pt x="1863431" y="131794"/>
                </a:lnTo>
                <a:lnTo>
                  <a:pt x="1907443" y="117901"/>
                </a:lnTo>
                <a:lnTo>
                  <a:pt x="1951777" y="104742"/>
                </a:lnTo>
                <a:lnTo>
                  <a:pt x="1996425" y="92326"/>
                </a:lnTo>
                <a:lnTo>
                  <a:pt x="2041381" y="80659"/>
                </a:lnTo>
                <a:lnTo>
                  <a:pt x="2086636" y="69749"/>
                </a:lnTo>
                <a:lnTo>
                  <a:pt x="2132184" y="59602"/>
                </a:lnTo>
                <a:lnTo>
                  <a:pt x="2178018" y="50226"/>
                </a:lnTo>
                <a:lnTo>
                  <a:pt x="2224130" y="41628"/>
                </a:lnTo>
                <a:lnTo>
                  <a:pt x="2270514" y="33815"/>
                </a:lnTo>
                <a:lnTo>
                  <a:pt x="2317162" y="26794"/>
                </a:lnTo>
                <a:lnTo>
                  <a:pt x="2364067" y="20572"/>
                </a:lnTo>
                <a:lnTo>
                  <a:pt x="2411222" y="15157"/>
                </a:lnTo>
                <a:lnTo>
                  <a:pt x="2458620" y="10555"/>
                </a:lnTo>
                <a:lnTo>
                  <a:pt x="2506254" y="6774"/>
                </a:lnTo>
                <a:lnTo>
                  <a:pt x="2554116" y="3821"/>
                </a:lnTo>
                <a:lnTo>
                  <a:pt x="2602200" y="1703"/>
                </a:lnTo>
                <a:lnTo>
                  <a:pt x="2650498" y="426"/>
                </a:lnTo>
                <a:lnTo>
                  <a:pt x="2699004" y="0"/>
                </a:lnTo>
                <a:lnTo>
                  <a:pt x="2747509" y="426"/>
                </a:lnTo>
                <a:lnTo>
                  <a:pt x="2795807" y="1703"/>
                </a:lnTo>
                <a:lnTo>
                  <a:pt x="2843891" y="3821"/>
                </a:lnTo>
                <a:lnTo>
                  <a:pt x="2891753" y="6774"/>
                </a:lnTo>
                <a:lnTo>
                  <a:pt x="2939387" y="10555"/>
                </a:lnTo>
                <a:lnTo>
                  <a:pt x="2986785" y="15157"/>
                </a:lnTo>
                <a:lnTo>
                  <a:pt x="3033940" y="20572"/>
                </a:lnTo>
                <a:lnTo>
                  <a:pt x="3080845" y="26794"/>
                </a:lnTo>
                <a:lnTo>
                  <a:pt x="3127493" y="33815"/>
                </a:lnTo>
                <a:lnTo>
                  <a:pt x="3173877" y="41628"/>
                </a:lnTo>
                <a:lnTo>
                  <a:pt x="3219989" y="50226"/>
                </a:lnTo>
                <a:lnTo>
                  <a:pt x="3265823" y="59602"/>
                </a:lnTo>
                <a:lnTo>
                  <a:pt x="3311371" y="69749"/>
                </a:lnTo>
                <a:lnTo>
                  <a:pt x="3356626" y="80659"/>
                </a:lnTo>
                <a:lnTo>
                  <a:pt x="3401582" y="92326"/>
                </a:lnTo>
                <a:lnTo>
                  <a:pt x="3446230" y="104742"/>
                </a:lnTo>
                <a:lnTo>
                  <a:pt x="3490564" y="117901"/>
                </a:lnTo>
                <a:lnTo>
                  <a:pt x="3534576" y="131794"/>
                </a:lnTo>
                <a:lnTo>
                  <a:pt x="3578261" y="146416"/>
                </a:lnTo>
                <a:lnTo>
                  <a:pt x="3621609" y="161758"/>
                </a:lnTo>
                <a:lnTo>
                  <a:pt x="3664615" y="177814"/>
                </a:lnTo>
                <a:lnTo>
                  <a:pt x="3707271" y="194576"/>
                </a:lnTo>
                <a:lnTo>
                  <a:pt x="3749569" y="212038"/>
                </a:lnTo>
                <a:lnTo>
                  <a:pt x="3791504" y="230192"/>
                </a:lnTo>
                <a:lnTo>
                  <a:pt x="3833067" y="249031"/>
                </a:lnTo>
                <a:lnTo>
                  <a:pt x="3874252" y="268549"/>
                </a:lnTo>
                <a:lnTo>
                  <a:pt x="3915051" y="288737"/>
                </a:lnTo>
                <a:lnTo>
                  <a:pt x="3955458" y="309589"/>
                </a:lnTo>
                <a:lnTo>
                  <a:pt x="3995464" y="331097"/>
                </a:lnTo>
                <a:lnTo>
                  <a:pt x="4035064" y="353255"/>
                </a:lnTo>
                <a:lnTo>
                  <a:pt x="4074249" y="376055"/>
                </a:lnTo>
                <a:lnTo>
                  <a:pt x="4113013" y="399491"/>
                </a:lnTo>
                <a:lnTo>
                  <a:pt x="4151349" y="423554"/>
                </a:lnTo>
                <a:lnTo>
                  <a:pt x="4189249" y="448239"/>
                </a:lnTo>
                <a:lnTo>
                  <a:pt x="4226707" y="473537"/>
                </a:lnTo>
                <a:lnTo>
                  <a:pt x="4263714" y="499442"/>
                </a:lnTo>
                <a:lnTo>
                  <a:pt x="4300265" y="525946"/>
                </a:lnTo>
                <a:lnTo>
                  <a:pt x="4336351" y="553043"/>
                </a:lnTo>
                <a:lnTo>
                  <a:pt x="4371967" y="580725"/>
                </a:lnTo>
                <a:lnTo>
                  <a:pt x="4407104" y="608986"/>
                </a:lnTo>
                <a:lnTo>
                  <a:pt x="4441755" y="637817"/>
                </a:lnTo>
                <a:lnTo>
                  <a:pt x="4475914" y="667212"/>
                </a:lnTo>
                <a:lnTo>
                  <a:pt x="4509573" y="697164"/>
                </a:lnTo>
                <a:lnTo>
                  <a:pt x="4542725" y="727666"/>
                </a:lnTo>
                <a:lnTo>
                  <a:pt x="4575363" y="758709"/>
                </a:lnTo>
                <a:lnTo>
                  <a:pt x="4607480" y="790289"/>
                </a:lnTo>
                <a:lnTo>
                  <a:pt x="4639069" y="822396"/>
                </a:lnTo>
                <a:lnTo>
                  <a:pt x="4670122" y="855025"/>
                </a:lnTo>
                <a:lnTo>
                  <a:pt x="4700632" y="888167"/>
                </a:lnTo>
                <a:lnTo>
                  <a:pt x="4730593" y="921816"/>
                </a:lnTo>
                <a:lnTo>
                  <a:pt x="4759997" y="955965"/>
                </a:lnTo>
                <a:lnTo>
                  <a:pt x="4788837" y="990607"/>
                </a:lnTo>
                <a:lnTo>
                  <a:pt x="4817105" y="1025734"/>
                </a:lnTo>
                <a:lnTo>
                  <a:pt x="4844796" y="1061339"/>
                </a:lnTo>
                <a:lnTo>
                  <a:pt x="4871900" y="1097415"/>
                </a:lnTo>
                <a:lnTo>
                  <a:pt x="4898413" y="1133955"/>
                </a:lnTo>
                <a:lnTo>
                  <a:pt x="4924326" y="1170952"/>
                </a:lnTo>
                <a:lnTo>
                  <a:pt x="4949631" y="1208399"/>
                </a:lnTo>
                <a:lnTo>
                  <a:pt x="4974323" y="1246288"/>
                </a:lnTo>
                <a:lnTo>
                  <a:pt x="4998394" y="1284613"/>
                </a:lnTo>
                <a:lnTo>
                  <a:pt x="5021837" y="1323366"/>
                </a:lnTo>
                <a:lnTo>
                  <a:pt x="5044644" y="1362541"/>
                </a:lnTo>
                <a:lnTo>
                  <a:pt x="5066808" y="1402129"/>
                </a:lnTo>
                <a:lnTo>
                  <a:pt x="5088323" y="1442125"/>
                </a:lnTo>
                <a:lnTo>
                  <a:pt x="5109182" y="1482520"/>
                </a:lnTo>
                <a:lnTo>
                  <a:pt x="5129376" y="1523308"/>
                </a:lnTo>
                <a:lnTo>
                  <a:pt x="5148899" y="1564481"/>
                </a:lnTo>
                <a:lnTo>
                  <a:pt x="5167744" y="1606033"/>
                </a:lnTo>
                <a:lnTo>
                  <a:pt x="5185904" y="1647955"/>
                </a:lnTo>
                <a:lnTo>
                  <a:pt x="5203371" y="1690243"/>
                </a:lnTo>
                <a:lnTo>
                  <a:pt x="5220138" y="1732887"/>
                </a:lnTo>
                <a:lnTo>
                  <a:pt x="5236199" y="1775880"/>
                </a:lnTo>
                <a:lnTo>
                  <a:pt x="5251546" y="1819217"/>
                </a:lnTo>
                <a:lnTo>
                  <a:pt x="5266172" y="1862889"/>
                </a:lnTo>
                <a:lnTo>
                  <a:pt x="5280070" y="1906890"/>
                </a:lnTo>
                <a:lnTo>
                  <a:pt x="5293232" y="1951212"/>
                </a:lnTo>
                <a:lnTo>
                  <a:pt x="5305652" y="1995848"/>
                </a:lnTo>
                <a:lnTo>
                  <a:pt x="5317323" y="2040791"/>
                </a:lnTo>
                <a:lnTo>
                  <a:pt x="5328236" y="2086034"/>
                </a:lnTo>
                <a:lnTo>
                  <a:pt x="5338386" y="2131570"/>
                </a:lnTo>
                <a:lnTo>
                  <a:pt x="5347765" y="2177392"/>
                </a:lnTo>
                <a:lnTo>
                  <a:pt x="5356366" y="2223492"/>
                </a:lnTo>
                <a:lnTo>
                  <a:pt x="5364182" y="2269863"/>
                </a:lnTo>
                <a:lnTo>
                  <a:pt x="5371205" y="2316499"/>
                </a:lnTo>
                <a:lnTo>
                  <a:pt x="5377428" y="2363392"/>
                </a:lnTo>
                <a:lnTo>
                  <a:pt x="5382845" y="2410535"/>
                </a:lnTo>
                <a:lnTo>
                  <a:pt x="5387448" y="2457920"/>
                </a:lnTo>
                <a:lnTo>
                  <a:pt x="5391231" y="2505542"/>
                </a:lnTo>
                <a:lnTo>
                  <a:pt x="5394185" y="2553392"/>
                </a:lnTo>
                <a:lnTo>
                  <a:pt x="5396304" y="2601463"/>
                </a:lnTo>
                <a:lnTo>
                  <a:pt x="5397580" y="2649749"/>
                </a:lnTo>
                <a:lnTo>
                  <a:pt x="5398008" y="2698241"/>
                </a:lnTo>
                <a:lnTo>
                  <a:pt x="5397580" y="2746734"/>
                </a:lnTo>
                <a:lnTo>
                  <a:pt x="5396304" y="2795020"/>
                </a:lnTo>
                <a:lnTo>
                  <a:pt x="5394185" y="2843091"/>
                </a:lnTo>
                <a:lnTo>
                  <a:pt x="5391231" y="2890941"/>
                </a:lnTo>
                <a:lnTo>
                  <a:pt x="5387448" y="2938563"/>
                </a:lnTo>
                <a:lnTo>
                  <a:pt x="5382845" y="2985948"/>
                </a:lnTo>
                <a:lnTo>
                  <a:pt x="5377428" y="3033091"/>
                </a:lnTo>
                <a:lnTo>
                  <a:pt x="5371205" y="3079984"/>
                </a:lnTo>
                <a:lnTo>
                  <a:pt x="5364182" y="3126620"/>
                </a:lnTo>
                <a:lnTo>
                  <a:pt x="5356366" y="3172991"/>
                </a:lnTo>
                <a:lnTo>
                  <a:pt x="5347765" y="3219091"/>
                </a:lnTo>
                <a:lnTo>
                  <a:pt x="5338386" y="3264913"/>
                </a:lnTo>
                <a:lnTo>
                  <a:pt x="5328236" y="3310449"/>
                </a:lnTo>
                <a:lnTo>
                  <a:pt x="5317323" y="3355692"/>
                </a:lnTo>
                <a:lnTo>
                  <a:pt x="5305652" y="3400635"/>
                </a:lnTo>
                <a:lnTo>
                  <a:pt x="5293232" y="3445271"/>
                </a:lnTo>
                <a:lnTo>
                  <a:pt x="5280070" y="3489593"/>
                </a:lnTo>
                <a:lnTo>
                  <a:pt x="5266172" y="3533594"/>
                </a:lnTo>
                <a:lnTo>
                  <a:pt x="5251546" y="3577266"/>
                </a:lnTo>
                <a:lnTo>
                  <a:pt x="5236199" y="3620603"/>
                </a:lnTo>
                <a:lnTo>
                  <a:pt x="5220138" y="3663596"/>
                </a:lnTo>
                <a:lnTo>
                  <a:pt x="5203371" y="3706240"/>
                </a:lnTo>
                <a:lnTo>
                  <a:pt x="5185904" y="3748528"/>
                </a:lnTo>
                <a:lnTo>
                  <a:pt x="5167744" y="3790450"/>
                </a:lnTo>
                <a:lnTo>
                  <a:pt x="5148899" y="3832002"/>
                </a:lnTo>
                <a:lnTo>
                  <a:pt x="5129376" y="3873175"/>
                </a:lnTo>
                <a:lnTo>
                  <a:pt x="5109182" y="3913963"/>
                </a:lnTo>
                <a:lnTo>
                  <a:pt x="5088323" y="3954358"/>
                </a:lnTo>
                <a:lnTo>
                  <a:pt x="5066808" y="3994354"/>
                </a:lnTo>
                <a:lnTo>
                  <a:pt x="5044644" y="4033942"/>
                </a:lnTo>
                <a:lnTo>
                  <a:pt x="5021837" y="4073117"/>
                </a:lnTo>
                <a:lnTo>
                  <a:pt x="4998394" y="4111870"/>
                </a:lnTo>
                <a:lnTo>
                  <a:pt x="4974323" y="4150195"/>
                </a:lnTo>
                <a:lnTo>
                  <a:pt x="4949631" y="4188084"/>
                </a:lnTo>
                <a:lnTo>
                  <a:pt x="4924326" y="4225531"/>
                </a:lnTo>
                <a:lnTo>
                  <a:pt x="4898413" y="4262528"/>
                </a:lnTo>
                <a:lnTo>
                  <a:pt x="4871900" y="4299068"/>
                </a:lnTo>
                <a:lnTo>
                  <a:pt x="4844796" y="4335144"/>
                </a:lnTo>
                <a:lnTo>
                  <a:pt x="4817105" y="4370749"/>
                </a:lnTo>
                <a:lnTo>
                  <a:pt x="4788837" y="4405876"/>
                </a:lnTo>
                <a:lnTo>
                  <a:pt x="4759997" y="4440518"/>
                </a:lnTo>
                <a:lnTo>
                  <a:pt x="4730593" y="4474667"/>
                </a:lnTo>
                <a:lnTo>
                  <a:pt x="4700632" y="4508316"/>
                </a:lnTo>
                <a:lnTo>
                  <a:pt x="4670122" y="4541458"/>
                </a:lnTo>
                <a:lnTo>
                  <a:pt x="4639069" y="4574087"/>
                </a:lnTo>
                <a:lnTo>
                  <a:pt x="4607480" y="4606194"/>
                </a:lnTo>
                <a:lnTo>
                  <a:pt x="4575363" y="4637774"/>
                </a:lnTo>
                <a:lnTo>
                  <a:pt x="4542725" y="4668817"/>
                </a:lnTo>
                <a:lnTo>
                  <a:pt x="4509573" y="4699319"/>
                </a:lnTo>
                <a:lnTo>
                  <a:pt x="4475914" y="4729271"/>
                </a:lnTo>
                <a:lnTo>
                  <a:pt x="4441755" y="4758666"/>
                </a:lnTo>
                <a:lnTo>
                  <a:pt x="4407104" y="4787497"/>
                </a:lnTo>
                <a:lnTo>
                  <a:pt x="4371967" y="4815758"/>
                </a:lnTo>
                <a:lnTo>
                  <a:pt x="4336351" y="4843440"/>
                </a:lnTo>
                <a:lnTo>
                  <a:pt x="4300265" y="4870537"/>
                </a:lnTo>
                <a:lnTo>
                  <a:pt x="4263714" y="4897041"/>
                </a:lnTo>
                <a:lnTo>
                  <a:pt x="4226707" y="4922946"/>
                </a:lnTo>
                <a:lnTo>
                  <a:pt x="4189249" y="4948244"/>
                </a:lnTo>
                <a:lnTo>
                  <a:pt x="4151349" y="4972929"/>
                </a:lnTo>
                <a:lnTo>
                  <a:pt x="4113013" y="4996992"/>
                </a:lnTo>
                <a:lnTo>
                  <a:pt x="4074249" y="5020428"/>
                </a:lnTo>
                <a:lnTo>
                  <a:pt x="4035064" y="5043228"/>
                </a:lnTo>
                <a:lnTo>
                  <a:pt x="3995464" y="5065386"/>
                </a:lnTo>
                <a:lnTo>
                  <a:pt x="3955458" y="5086894"/>
                </a:lnTo>
                <a:lnTo>
                  <a:pt x="3915051" y="5107746"/>
                </a:lnTo>
                <a:lnTo>
                  <a:pt x="3874252" y="5127934"/>
                </a:lnTo>
                <a:lnTo>
                  <a:pt x="3833067" y="5147452"/>
                </a:lnTo>
                <a:lnTo>
                  <a:pt x="3791504" y="5166291"/>
                </a:lnTo>
                <a:lnTo>
                  <a:pt x="3749569" y="5184445"/>
                </a:lnTo>
                <a:lnTo>
                  <a:pt x="3707271" y="5201907"/>
                </a:lnTo>
                <a:lnTo>
                  <a:pt x="3664615" y="5218669"/>
                </a:lnTo>
                <a:lnTo>
                  <a:pt x="3621609" y="5234725"/>
                </a:lnTo>
                <a:lnTo>
                  <a:pt x="3578261" y="5250067"/>
                </a:lnTo>
                <a:lnTo>
                  <a:pt x="3534576" y="5264689"/>
                </a:lnTo>
                <a:lnTo>
                  <a:pt x="3490564" y="5278582"/>
                </a:lnTo>
                <a:lnTo>
                  <a:pt x="3446230" y="5291741"/>
                </a:lnTo>
                <a:lnTo>
                  <a:pt x="3401582" y="5304157"/>
                </a:lnTo>
                <a:lnTo>
                  <a:pt x="3356626" y="5315824"/>
                </a:lnTo>
                <a:lnTo>
                  <a:pt x="3311371" y="5326734"/>
                </a:lnTo>
                <a:lnTo>
                  <a:pt x="3265823" y="5336881"/>
                </a:lnTo>
                <a:lnTo>
                  <a:pt x="3219989" y="5346257"/>
                </a:lnTo>
                <a:lnTo>
                  <a:pt x="3173877" y="5354855"/>
                </a:lnTo>
                <a:lnTo>
                  <a:pt x="3127493" y="5362668"/>
                </a:lnTo>
                <a:lnTo>
                  <a:pt x="3080845" y="5369689"/>
                </a:lnTo>
                <a:lnTo>
                  <a:pt x="3033940" y="5375911"/>
                </a:lnTo>
                <a:lnTo>
                  <a:pt x="2986785" y="5381326"/>
                </a:lnTo>
                <a:lnTo>
                  <a:pt x="2939387" y="5385928"/>
                </a:lnTo>
                <a:lnTo>
                  <a:pt x="2891753" y="5389709"/>
                </a:lnTo>
                <a:lnTo>
                  <a:pt x="2843891" y="5392662"/>
                </a:lnTo>
                <a:lnTo>
                  <a:pt x="2795807" y="5394780"/>
                </a:lnTo>
                <a:lnTo>
                  <a:pt x="2747509" y="5396057"/>
                </a:lnTo>
                <a:lnTo>
                  <a:pt x="2699004" y="5396484"/>
                </a:lnTo>
                <a:lnTo>
                  <a:pt x="2650498" y="5396057"/>
                </a:lnTo>
                <a:lnTo>
                  <a:pt x="2602200" y="5394780"/>
                </a:lnTo>
                <a:lnTo>
                  <a:pt x="2554116" y="5392662"/>
                </a:lnTo>
                <a:lnTo>
                  <a:pt x="2506254" y="5389709"/>
                </a:lnTo>
                <a:lnTo>
                  <a:pt x="2458620" y="5385928"/>
                </a:lnTo>
                <a:lnTo>
                  <a:pt x="2411222" y="5381326"/>
                </a:lnTo>
                <a:lnTo>
                  <a:pt x="2364067" y="5375911"/>
                </a:lnTo>
                <a:lnTo>
                  <a:pt x="2317162" y="5369689"/>
                </a:lnTo>
                <a:lnTo>
                  <a:pt x="2270514" y="5362668"/>
                </a:lnTo>
                <a:lnTo>
                  <a:pt x="2224130" y="5354855"/>
                </a:lnTo>
                <a:lnTo>
                  <a:pt x="2178018" y="5346257"/>
                </a:lnTo>
                <a:lnTo>
                  <a:pt x="2132184" y="5336881"/>
                </a:lnTo>
                <a:lnTo>
                  <a:pt x="2086636" y="5326734"/>
                </a:lnTo>
                <a:lnTo>
                  <a:pt x="2041381" y="5315824"/>
                </a:lnTo>
                <a:lnTo>
                  <a:pt x="1996425" y="5304157"/>
                </a:lnTo>
                <a:lnTo>
                  <a:pt x="1951777" y="5291741"/>
                </a:lnTo>
                <a:lnTo>
                  <a:pt x="1907443" y="5278582"/>
                </a:lnTo>
                <a:lnTo>
                  <a:pt x="1863431" y="5264689"/>
                </a:lnTo>
                <a:lnTo>
                  <a:pt x="1819746" y="5250067"/>
                </a:lnTo>
                <a:lnTo>
                  <a:pt x="1776398" y="5234725"/>
                </a:lnTo>
                <a:lnTo>
                  <a:pt x="1733392" y="5218669"/>
                </a:lnTo>
                <a:lnTo>
                  <a:pt x="1690736" y="5201907"/>
                </a:lnTo>
                <a:lnTo>
                  <a:pt x="1648438" y="5184445"/>
                </a:lnTo>
                <a:lnTo>
                  <a:pt x="1606503" y="5166291"/>
                </a:lnTo>
                <a:lnTo>
                  <a:pt x="1564940" y="5147452"/>
                </a:lnTo>
                <a:lnTo>
                  <a:pt x="1523755" y="5127934"/>
                </a:lnTo>
                <a:lnTo>
                  <a:pt x="1482956" y="5107746"/>
                </a:lnTo>
                <a:lnTo>
                  <a:pt x="1442549" y="5086894"/>
                </a:lnTo>
                <a:lnTo>
                  <a:pt x="1402543" y="5065386"/>
                </a:lnTo>
                <a:lnTo>
                  <a:pt x="1362943" y="5043228"/>
                </a:lnTo>
                <a:lnTo>
                  <a:pt x="1323758" y="5020428"/>
                </a:lnTo>
                <a:lnTo>
                  <a:pt x="1284994" y="4996992"/>
                </a:lnTo>
                <a:lnTo>
                  <a:pt x="1246658" y="4972929"/>
                </a:lnTo>
                <a:lnTo>
                  <a:pt x="1208758" y="4948244"/>
                </a:lnTo>
                <a:lnTo>
                  <a:pt x="1171300" y="4922946"/>
                </a:lnTo>
                <a:lnTo>
                  <a:pt x="1134293" y="4897041"/>
                </a:lnTo>
                <a:lnTo>
                  <a:pt x="1097742" y="4870537"/>
                </a:lnTo>
                <a:lnTo>
                  <a:pt x="1061656" y="4843440"/>
                </a:lnTo>
                <a:lnTo>
                  <a:pt x="1026040" y="4815758"/>
                </a:lnTo>
                <a:lnTo>
                  <a:pt x="990903" y="4787497"/>
                </a:lnTo>
                <a:lnTo>
                  <a:pt x="956252" y="4758666"/>
                </a:lnTo>
                <a:lnTo>
                  <a:pt x="922093" y="4729271"/>
                </a:lnTo>
                <a:lnTo>
                  <a:pt x="888434" y="4699319"/>
                </a:lnTo>
                <a:lnTo>
                  <a:pt x="855282" y="4668817"/>
                </a:lnTo>
                <a:lnTo>
                  <a:pt x="822644" y="4637774"/>
                </a:lnTo>
                <a:lnTo>
                  <a:pt x="790527" y="4606194"/>
                </a:lnTo>
                <a:lnTo>
                  <a:pt x="758938" y="4574087"/>
                </a:lnTo>
                <a:lnTo>
                  <a:pt x="727885" y="4541458"/>
                </a:lnTo>
                <a:lnTo>
                  <a:pt x="697375" y="4508316"/>
                </a:lnTo>
                <a:lnTo>
                  <a:pt x="667414" y="4474667"/>
                </a:lnTo>
                <a:lnTo>
                  <a:pt x="638010" y="4440518"/>
                </a:lnTo>
                <a:lnTo>
                  <a:pt x="609170" y="4405876"/>
                </a:lnTo>
                <a:lnTo>
                  <a:pt x="580902" y="4370749"/>
                </a:lnTo>
                <a:lnTo>
                  <a:pt x="553211" y="4335144"/>
                </a:lnTo>
                <a:lnTo>
                  <a:pt x="526107" y="4299068"/>
                </a:lnTo>
                <a:lnTo>
                  <a:pt x="499594" y="4262528"/>
                </a:lnTo>
                <a:lnTo>
                  <a:pt x="473681" y="4225531"/>
                </a:lnTo>
                <a:lnTo>
                  <a:pt x="448376" y="4188084"/>
                </a:lnTo>
                <a:lnTo>
                  <a:pt x="423684" y="4150195"/>
                </a:lnTo>
                <a:lnTo>
                  <a:pt x="399613" y="4111870"/>
                </a:lnTo>
                <a:lnTo>
                  <a:pt x="376170" y="4073117"/>
                </a:lnTo>
                <a:lnTo>
                  <a:pt x="353363" y="4033942"/>
                </a:lnTo>
                <a:lnTo>
                  <a:pt x="331199" y="3994354"/>
                </a:lnTo>
                <a:lnTo>
                  <a:pt x="309684" y="3954358"/>
                </a:lnTo>
                <a:lnTo>
                  <a:pt x="288825" y="3913963"/>
                </a:lnTo>
                <a:lnTo>
                  <a:pt x="268631" y="3873175"/>
                </a:lnTo>
                <a:lnTo>
                  <a:pt x="249108" y="3832002"/>
                </a:lnTo>
                <a:lnTo>
                  <a:pt x="230263" y="3790450"/>
                </a:lnTo>
                <a:lnTo>
                  <a:pt x="212103" y="3748528"/>
                </a:lnTo>
                <a:lnTo>
                  <a:pt x="194636" y="3706240"/>
                </a:lnTo>
                <a:lnTo>
                  <a:pt x="177869" y="3663596"/>
                </a:lnTo>
                <a:lnTo>
                  <a:pt x="161808" y="3620603"/>
                </a:lnTo>
                <a:lnTo>
                  <a:pt x="146461" y="3577266"/>
                </a:lnTo>
                <a:lnTo>
                  <a:pt x="131835" y="3533594"/>
                </a:lnTo>
                <a:lnTo>
                  <a:pt x="117937" y="3489593"/>
                </a:lnTo>
                <a:lnTo>
                  <a:pt x="104775" y="3445271"/>
                </a:lnTo>
                <a:lnTo>
                  <a:pt x="92355" y="3400635"/>
                </a:lnTo>
                <a:lnTo>
                  <a:pt x="80684" y="3355692"/>
                </a:lnTo>
                <a:lnTo>
                  <a:pt x="69771" y="3310449"/>
                </a:lnTo>
                <a:lnTo>
                  <a:pt x="59621" y="3264913"/>
                </a:lnTo>
                <a:lnTo>
                  <a:pt x="50242" y="3219091"/>
                </a:lnTo>
                <a:lnTo>
                  <a:pt x="41641" y="3172991"/>
                </a:lnTo>
                <a:lnTo>
                  <a:pt x="33825" y="3126620"/>
                </a:lnTo>
                <a:lnTo>
                  <a:pt x="26802" y="3079984"/>
                </a:lnTo>
                <a:lnTo>
                  <a:pt x="20579" y="3033091"/>
                </a:lnTo>
                <a:lnTo>
                  <a:pt x="15162" y="2985948"/>
                </a:lnTo>
                <a:lnTo>
                  <a:pt x="10559" y="2938563"/>
                </a:lnTo>
                <a:lnTo>
                  <a:pt x="6776" y="2890941"/>
                </a:lnTo>
                <a:lnTo>
                  <a:pt x="3822" y="2843091"/>
                </a:lnTo>
                <a:lnTo>
                  <a:pt x="1703" y="2795020"/>
                </a:lnTo>
                <a:lnTo>
                  <a:pt x="427" y="2746734"/>
                </a:lnTo>
                <a:lnTo>
                  <a:pt x="0" y="2698241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13858" y="2667000"/>
            <a:ext cx="6871716" cy="68732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23219" y="562396"/>
            <a:ext cx="1937385" cy="1321435"/>
          </a:xfrm>
          <a:custGeom>
            <a:avLst/>
            <a:gdLst/>
            <a:ahLst/>
            <a:cxnLst/>
            <a:rect l="l" t="t" r="r" b="b"/>
            <a:pathLst>
              <a:path w="1937384" h="1321435">
                <a:moveTo>
                  <a:pt x="1937007" y="0"/>
                </a:moveTo>
                <a:lnTo>
                  <a:pt x="609127" y="0"/>
                </a:lnTo>
                <a:lnTo>
                  <a:pt x="608235" y="1777"/>
                </a:lnTo>
                <a:lnTo>
                  <a:pt x="893" y="1298078"/>
                </a:lnTo>
                <a:lnTo>
                  <a:pt x="0" y="1304706"/>
                </a:lnTo>
                <a:lnTo>
                  <a:pt x="0" y="1307252"/>
                </a:lnTo>
                <a:lnTo>
                  <a:pt x="2456" y="1313970"/>
                </a:lnTo>
                <a:lnTo>
                  <a:pt x="8178" y="1319208"/>
                </a:lnTo>
                <a:lnTo>
                  <a:pt x="16077" y="1321195"/>
                </a:lnTo>
                <a:lnTo>
                  <a:pt x="20543" y="1321195"/>
                </a:lnTo>
                <a:lnTo>
                  <a:pt x="22329" y="1320306"/>
                </a:lnTo>
                <a:lnTo>
                  <a:pt x="103306" y="1290965"/>
                </a:lnTo>
                <a:lnTo>
                  <a:pt x="32153" y="1290965"/>
                </a:lnTo>
                <a:lnTo>
                  <a:pt x="628783" y="16822"/>
                </a:lnTo>
                <a:lnTo>
                  <a:pt x="1937007" y="16822"/>
                </a:lnTo>
                <a:lnTo>
                  <a:pt x="1937007" y="0"/>
                </a:lnTo>
                <a:close/>
              </a:path>
              <a:path w="1937384" h="1321435">
                <a:moveTo>
                  <a:pt x="1937007" y="16822"/>
                </a:moveTo>
                <a:lnTo>
                  <a:pt x="1913077" y="16822"/>
                </a:lnTo>
                <a:lnTo>
                  <a:pt x="1913077" y="609015"/>
                </a:lnTo>
                <a:lnTo>
                  <a:pt x="32153" y="1290965"/>
                </a:lnTo>
                <a:lnTo>
                  <a:pt x="103306" y="1290965"/>
                </a:lnTo>
                <a:lnTo>
                  <a:pt x="1926531" y="630351"/>
                </a:lnTo>
                <a:lnTo>
                  <a:pt x="1933674" y="627686"/>
                </a:lnTo>
                <a:lnTo>
                  <a:pt x="1937007" y="623095"/>
                </a:lnTo>
                <a:lnTo>
                  <a:pt x="1937007" y="1682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172539" y="598767"/>
            <a:ext cx="1243330" cy="563245"/>
          </a:xfrm>
          <a:custGeom>
            <a:avLst/>
            <a:gdLst/>
            <a:ahLst/>
            <a:cxnLst/>
            <a:rect l="l" t="t" r="r" b="b"/>
            <a:pathLst>
              <a:path w="1243329" h="563244">
                <a:moveTo>
                  <a:pt x="1078033" y="396599"/>
                </a:moveTo>
                <a:lnTo>
                  <a:pt x="1054817" y="396599"/>
                </a:lnTo>
                <a:lnTo>
                  <a:pt x="1054817" y="561082"/>
                </a:lnTo>
                <a:lnTo>
                  <a:pt x="1081604" y="561082"/>
                </a:lnTo>
                <a:lnTo>
                  <a:pt x="1098747" y="500627"/>
                </a:lnTo>
                <a:lnTo>
                  <a:pt x="1078033" y="500627"/>
                </a:lnTo>
                <a:lnTo>
                  <a:pt x="1078033" y="396599"/>
                </a:lnTo>
                <a:close/>
              </a:path>
              <a:path w="1243329" h="563244">
                <a:moveTo>
                  <a:pt x="1136964" y="445492"/>
                </a:moveTo>
                <a:lnTo>
                  <a:pt x="1113749" y="445492"/>
                </a:lnTo>
                <a:lnTo>
                  <a:pt x="1113749" y="561082"/>
                </a:lnTo>
                <a:lnTo>
                  <a:pt x="1136964" y="561082"/>
                </a:lnTo>
                <a:lnTo>
                  <a:pt x="1136964" y="445492"/>
                </a:lnTo>
                <a:close/>
              </a:path>
              <a:path w="1243329" h="563244">
                <a:moveTo>
                  <a:pt x="1136964" y="396599"/>
                </a:moveTo>
                <a:lnTo>
                  <a:pt x="1108392" y="396599"/>
                </a:lnTo>
                <a:lnTo>
                  <a:pt x="1087914" y="465063"/>
                </a:lnTo>
                <a:lnTo>
                  <a:pt x="1078033" y="500627"/>
                </a:lnTo>
                <a:lnTo>
                  <a:pt x="1098747" y="500627"/>
                </a:lnTo>
                <a:lnTo>
                  <a:pt x="1103034" y="485511"/>
                </a:lnTo>
                <a:lnTo>
                  <a:pt x="1113749" y="445492"/>
                </a:lnTo>
                <a:lnTo>
                  <a:pt x="1136964" y="445492"/>
                </a:lnTo>
                <a:lnTo>
                  <a:pt x="1136964" y="396599"/>
                </a:lnTo>
                <a:close/>
              </a:path>
              <a:path w="1243329" h="563244">
                <a:moveTo>
                  <a:pt x="997671" y="394822"/>
                </a:moveTo>
                <a:lnTo>
                  <a:pt x="980714" y="397599"/>
                </a:lnTo>
                <a:lnTo>
                  <a:pt x="968711" y="405710"/>
                </a:lnTo>
                <a:lnTo>
                  <a:pt x="961575" y="418824"/>
                </a:lnTo>
                <a:lnTo>
                  <a:pt x="959217" y="436607"/>
                </a:lnTo>
                <a:lnTo>
                  <a:pt x="959217" y="521964"/>
                </a:lnTo>
                <a:lnTo>
                  <a:pt x="961576" y="539229"/>
                </a:lnTo>
                <a:lnTo>
                  <a:pt x="968711" y="552079"/>
                </a:lnTo>
                <a:lnTo>
                  <a:pt x="980714" y="560095"/>
                </a:lnTo>
                <a:lnTo>
                  <a:pt x="997671" y="562859"/>
                </a:lnTo>
                <a:lnTo>
                  <a:pt x="1014560" y="560095"/>
                </a:lnTo>
                <a:lnTo>
                  <a:pt x="1026527" y="552079"/>
                </a:lnTo>
                <a:lnTo>
                  <a:pt x="1033363" y="539746"/>
                </a:lnTo>
                <a:lnTo>
                  <a:pt x="990528" y="539746"/>
                </a:lnTo>
                <a:lnTo>
                  <a:pt x="985171" y="535303"/>
                </a:lnTo>
                <a:lnTo>
                  <a:pt x="985171" y="423267"/>
                </a:lnTo>
                <a:lnTo>
                  <a:pt x="990528" y="418824"/>
                </a:lnTo>
                <a:lnTo>
                  <a:pt x="1033650" y="418824"/>
                </a:lnTo>
                <a:lnTo>
                  <a:pt x="1026527" y="405710"/>
                </a:lnTo>
                <a:lnTo>
                  <a:pt x="1014560" y="397599"/>
                </a:lnTo>
                <a:lnTo>
                  <a:pt x="997671" y="394822"/>
                </a:lnTo>
                <a:close/>
              </a:path>
              <a:path w="1243329" h="563244">
                <a:moveTo>
                  <a:pt x="1036007" y="499739"/>
                </a:moveTo>
                <a:lnTo>
                  <a:pt x="1011958" y="499739"/>
                </a:lnTo>
                <a:lnTo>
                  <a:pt x="1011958" y="535303"/>
                </a:lnTo>
                <a:lnTo>
                  <a:pt x="1006600" y="539746"/>
                </a:lnTo>
                <a:lnTo>
                  <a:pt x="1033363" y="539746"/>
                </a:lnTo>
                <a:lnTo>
                  <a:pt x="1033650" y="539229"/>
                </a:lnTo>
                <a:lnTo>
                  <a:pt x="1036007" y="521964"/>
                </a:lnTo>
                <a:lnTo>
                  <a:pt x="1036007" y="499739"/>
                </a:lnTo>
                <a:close/>
              </a:path>
              <a:path w="1243329" h="563244">
                <a:moveTo>
                  <a:pt x="1033650" y="418824"/>
                </a:moveTo>
                <a:lnTo>
                  <a:pt x="1006600" y="418824"/>
                </a:lnTo>
                <a:lnTo>
                  <a:pt x="1011958" y="423267"/>
                </a:lnTo>
                <a:lnTo>
                  <a:pt x="1011958" y="452612"/>
                </a:lnTo>
                <a:lnTo>
                  <a:pt x="1036007" y="452612"/>
                </a:lnTo>
                <a:lnTo>
                  <a:pt x="1036007" y="436607"/>
                </a:lnTo>
                <a:lnTo>
                  <a:pt x="1033650" y="418824"/>
                </a:lnTo>
                <a:close/>
              </a:path>
              <a:path w="1243329" h="563244">
                <a:moveTo>
                  <a:pt x="903023" y="394822"/>
                </a:moveTo>
                <a:lnTo>
                  <a:pt x="885936" y="397599"/>
                </a:lnTo>
                <a:lnTo>
                  <a:pt x="873647" y="405710"/>
                </a:lnTo>
                <a:lnTo>
                  <a:pt x="866224" y="418824"/>
                </a:lnTo>
                <a:lnTo>
                  <a:pt x="863736" y="436607"/>
                </a:lnTo>
                <a:lnTo>
                  <a:pt x="863736" y="521964"/>
                </a:lnTo>
                <a:lnTo>
                  <a:pt x="866225" y="539229"/>
                </a:lnTo>
                <a:lnTo>
                  <a:pt x="873647" y="552079"/>
                </a:lnTo>
                <a:lnTo>
                  <a:pt x="885936" y="560095"/>
                </a:lnTo>
                <a:lnTo>
                  <a:pt x="903023" y="562859"/>
                </a:lnTo>
                <a:lnTo>
                  <a:pt x="919561" y="560095"/>
                </a:lnTo>
                <a:lnTo>
                  <a:pt x="931567" y="552079"/>
                </a:lnTo>
                <a:lnTo>
                  <a:pt x="938590" y="539746"/>
                </a:lnTo>
                <a:lnTo>
                  <a:pt x="894928" y="539746"/>
                </a:lnTo>
                <a:lnTo>
                  <a:pt x="889570" y="535303"/>
                </a:lnTo>
                <a:lnTo>
                  <a:pt x="889570" y="423267"/>
                </a:lnTo>
                <a:lnTo>
                  <a:pt x="894928" y="418824"/>
                </a:lnTo>
                <a:lnTo>
                  <a:pt x="938885" y="418824"/>
                </a:lnTo>
                <a:lnTo>
                  <a:pt x="931567" y="405710"/>
                </a:lnTo>
                <a:lnTo>
                  <a:pt x="919561" y="397599"/>
                </a:lnTo>
                <a:lnTo>
                  <a:pt x="903023" y="394822"/>
                </a:lnTo>
                <a:close/>
              </a:path>
              <a:path w="1243329" h="563244">
                <a:moveTo>
                  <a:pt x="941359" y="499739"/>
                </a:moveTo>
                <a:lnTo>
                  <a:pt x="916358" y="499739"/>
                </a:lnTo>
                <a:lnTo>
                  <a:pt x="916358" y="535303"/>
                </a:lnTo>
                <a:lnTo>
                  <a:pt x="911953" y="539746"/>
                </a:lnTo>
                <a:lnTo>
                  <a:pt x="938590" y="539746"/>
                </a:lnTo>
                <a:lnTo>
                  <a:pt x="938885" y="539229"/>
                </a:lnTo>
                <a:lnTo>
                  <a:pt x="941359" y="521964"/>
                </a:lnTo>
                <a:lnTo>
                  <a:pt x="941359" y="499739"/>
                </a:lnTo>
                <a:close/>
              </a:path>
              <a:path w="1243329" h="563244">
                <a:moveTo>
                  <a:pt x="938885" y="418824"/>
                </a:moveTo>
                <a:lnTo>
                  <a:pt x="911953" y="418824"/>
                </a:lnTo>
                <a:lnTo>
                  <a:pt x="916358" y="423267"/>
                </a:lnTo>
                <a:lnTo>
                  <a:pt x="916358" y="452612"/>
                </a:lnTo>
                <a:lnTo>
                  <a:pt x="941359" y="452612"/>
                </a:lnTo>
                <a:lnTo>
                  <a:pt x="941359" y="436607"/>
                </a:lnTo>
                <a:lnTo>
                  <a:pt x="938885" y="418824"/>
                </a:lnTo>
                <a:close/>
              </a:path>
              <a:path w="1243329" h="563244">
                <a:moveTo>
                  <a:pt x="712775" y="396599"/>
                </a:moveTo>
                <a:lnTo>
                  <a:pt x="674321" y="396599"/>
                </a:lnTo>
                <a:lnTo>
                  <a:pt x="674321" y="561082"/>
                </a:lnTo>
                <a:lnTo>
                  <a:pt x="700275" y="561082"/>
                </a:lnTo>
                <a:lnTo>
                  <a:pt x="700275" y="499739"/>
                </a:lnTo>
                <a:lnTo>
                  <a:pt x="712775" y="499739"/>
                </a:lnTo>
                <a:lnTo>
                  <a:pt x="729664" y="497099"/>
                </a:lnTo>
                <a:lnTo>
                  <a:pt x="741631" y="489290"/>
                </a:lnTo>
                <a:lnTo>
                  <a:pt x="748754" y="476478"/>
                </a:lnTo>
                <a:lnTo>
                  <a:pt x="748854" y="475725"/>
                </a:lnTo>
                <a:lnTo>
                  <a:pt x="700275" y="475725"/>
                </a:lnTo>
                <a:lnTo>
                  <a:pt x="700275" y="420601"/>
                </a:lnTo>
                <a:lnTo>
                  <a:pt x="748854" y="420601"/>
                </a:lnTo>
                <a:lnTo>
                  <a:pt x="748754" y="419855"/>
                </a:lnTo>
                <a:lnTo>
                  <a:pt x="741631" y="407047"/>
                </a:lnTo>
                <a:lnTo>
                  <a:pt x="729664" y="399239"/>
                </a:lnTo>
                <a:lnTo>
                  <a:pt x="712775" y="396599"/>
                </a:lnTo>
                <a:close/>
              </a:path>
              <a:path w="1243329" h="563244">
                <a:moveTo>
                  <a:pt x="748854" y="420601"/>
                </a:moveTo>
                <a:lnTo>
                  <a:pt x="720752" y="420601"/>
                </a:lnTo>
                <a:lnTo>
                  <a:pt x="725276" y="424155"/>
                </a:lnTo>
                <a:lnTo>
                  <a:pt x="725276" y="472171"/>
                </a:lnTo>
                <a:lnTo>
                  <a:pt x="720752" y="475725"/>
                </a:lnTo>
                <a:lnTo>
                  <a:pt x="748854" y="475725"/>
                </a:lnTo>
                <a:lnTo>
                  <a:pt x="751111" y="458831"/>
                </a:lnTo>
                <a:lnTo>
                  <a:pt x="751111" y="437495"/>
                </a:lnTo>
                <a:lnTo>
                  <a:pt x="748854" y="420601"/>
                </a:lnTo>
                <a:close/>
              </a:path>
              <a:path w="1243329" h="563244">
                <a:moveTo>
                  <a:pt x="806471" y="394822"/>
                </a:moveTo>
                <a:lnTo>
                  <a:pt x="789433" y="397599"/>
                </a:lnTo>
                <a:lnTo>
                  <a:pt x="777139" y="405710"/>
                </a:lnTo>
                <a:lnTo>
                  <a:pt x="769688" y="418824"/>
                </a:lnTo>
                <a:lnTo>
                  <a:pt x="767183" y="436607"/>
                </a:lnTo>
                <a:lnTo>
                  <a:pt x="767183" y="521964"/>
                </a:lnTo>
                <a:lnTo>
                  <a:pt x="769689" y="539229"/>
                </a:lnTo>
                <a:lnTo>
                  <a:pt x="777139" y="552079"/>
                </a:lnTo>
                <a:lnTo>
                  <a:pt x="789433" y="560095"/>
                </a:lnTo>
                <a:lnTo>
                  <a:pt x="806471" y="562859"/>
                </a:lnTo>
                <a:lnTo>
                  <a:pt x="823157" y="560095"/>
                </a:lnTo>
                <a:lnTo>
                  <a:pt x="835490" y="552079"/>
                </a:lnTo>
                <a:lnTo>
                  <a:pt x="842828" y="539746"/>
                </a:lnTo>
                <a:lnTo>
                  <a:pt x="798494" y="539746"/>
                </a:lnTo>
                <a:lnTo>
                  <a:pt x="793137" y="535303"/>
                </a:lnTo>
                <a:lnTo>
                  <a:pt x="793137" y="423267"/>
                </a:lnTo>
                <a:lnTo>
                  <a:pt x="798494" y="418824"/>
                </a:lnTo>
                <a:lnTo>
                  <a:pt x="843136" y="418824"/>
                </a:lnTo>
                <a:lnTo>
                  <a:pt x="835490" y="405710"/>
                </a:lnTo>
                <a:lnTo>
                  <a:pt x="823157" y="397599"/>
                </a:lnTo>
                <a:lnTo>
                  <a:pt x="806471" y="394822"/>
                </a:lnTo>
                <a:close/>
              </a:path>
              <a:path w="1243329" h="563244">
                <a:moveTo>
                  <a:pt x="843136" y="418824"/>
                </a:moveTo>
                <a:lnTo>
                  <a:pt x="814566" y="418824"/>
                </a:lnTo>
                <a:lnTo>
                  <a:pt x="819924" y="423267"/>
                </a:lnTo>
                <a:lnTo>
                  <a:pt x="819924" y="535303"/>
                </a:lnTo>
                <a:lnTo>
                  <a:pt x="814566" y="539746"/>
                </a:lnTo>
                <a:lnTo>
                  <a:pt x="842828" y="539746"/>
                </a:lnTo>
                <a:lnTo>
                  <a:pt x="843136" y="539229"/>
                </a:lnTo>
                <a:lnTo>
                  <a:pt x="845759" y="521964"/>
                </a:lnTo>
                <a:lnTo>
                  <a:pt x="845759" y="436607"/>
                </a:lnTo>
                <a:lnTo>
                  <a:pt x="843136" y="418824"/>
                </a:lnTo>
                <a:close/>
              </a:path>
              <a:path w="1243329" h="563244">
                <a:moveTo>
                  <a:pt x="1180776" y="396599"/>
                </a:moveTo>
                <a:lnTo>
                  <a:pt x="1157561" y="396599"/>
                </a:lnTo>
                <a:lnTo>
                  <a:pt x="1157561" y="561082"/>
                </a:lnTo>
                <a:lnTo>
                  <a:pt x="1184348" y="561082"/>
                </a:lnTo>
                <a:lnTo>
                  <a:pt x="1202158" y="500627"/>
                </a:lnTo>
                <a:lnTo>
                  <a:pt x="1180776" y="500627"/>
                </a:lnTo>
                <a:lnTo>
                  <a:pt x="1180776" y="396599"/>
                </a:lnTo>
                <a:close/>
              </a:path>
              <a:path w="1243329" h="563244">
                <a:moveTo>
                  <a:pt x="1240541" y="445492"/>
                </a:moveTo>
                <a:lnTo>
                  <a:pt x="1216492" y="445492"/>
                </a:lnTo>
                <a:lnTo>
                  <a:pt x="1216492" y="561082"/>
                </a:lnTo>
                <a:lnTo>
                  <a:pt x="1240541" y="561082"/>
                </a:lnTo>
                <a:lnTo>
                  <a:pt x="1240541" y="445492"/>
                </a:lnTo>
                <a:close/>
              </a:path>
              <a:path w="1243329" h="563244">
                <a:moveTo>
                  <a:pt x="1240541" y="396599"/>
                </a:moveTo>
                <a:lnTo>
                  <a:pt x="1211968" y="396599"/>
                </a:lnTo>
                <a:lnTo>
                  <a:pt x="1190539" y="465063"/>
                </a:lnTo>
                <a:lnTo>
                  <a:pt x="1180776" y="500627"/>
                </a:lnTo>
                <a:lnTo>
                  <a:pt x="1202158" y="500627"/>
                </a:lnTo>
                <a:lnTo>
                  <a:pt x="1206611" y="485511"/>
                </a:lnTo>
                <a:lnTo>
                  <a:pt x="1216492" y="445492"/>
                </a:lnTo>
                <a:lnTo>
                  <a:pt x="1240541" y="445492"/>
                </a:lnTo>
                <a:lnTo>
                  <a:pt x="1240541" y="396599"/>
                </a:lnTo>
                <a:close/>
              </a:path>
              <a:path w="1243329" h="563244">
                <a:moveTo>
                  <a:pt x="777898" y="197429"/>
                </a:moveTo>
                <a:lnTo>
                  <a:pt x="760860" y="200194"/>
                </a:lnTo>
                <a:lnTo>
                  <a:pt x="748566" y="208211"/>
                </a:lnTo>
                <a:lnTo>
                  <a:pt x="741116" y="221064"/>
                </a:lnTo>
                <a:lnTo>
                  <a:pt x="738610" y="238336"/>
                </a:lnTo>
                <a:lnTo>
                  <a:pt x="738610" y="324582"/>
                </a:lnTo>
                <a:lnTo>
                  <a:pt x="741116" y="341847"/>
                </a:lnTo>
                <a:lnTo>
                  <a:pt x="748566" y="354697"/>
                </a:lnTo>
                <a:lnTo>
                  <a:pt x="760860" y="362713"/>
                </a:lnTo>
                <a:lnTo>
                  <a:pt x="777898" y="365477"/>
                </a:lnTo>
                <a:lnTo>
                  <a:pt x="794986" y="362713"/>
                </a:lnTo>
                <a:lnTo>
                  <a:pt x="807274" y="354697"/>
                </a:lnTo>
                <a:lnTo>
                  <a:pt x="814398" y="342364"/>
                </a:lnTo>
                <a:lnTo>
                  <a:pt x="769921" y="342364"/>
                </a:lnTo>
                <a:lnTo>
                  <a:pt x="764564" y="337910"/>
                </a:lnTo>
                <a:lnTo>
                  <a:pt x="764564" y="224997"/>
                </a:lnTo>
                <a:lnTo>
                  <a:pt x="769921" y="220554"/>
                </a:lnTo>
                <a:lnTo>
                  <a:pt x="814402" y="220554"/>
                </a:lnTo>
                <a:lnTo>
                  <a:pt x="807274" y="208211"/>
                </a:lnTo>
                <a:lnTo>
                  <a:pt x="794986" y="200194"/>
                </a:lnTo>
                <a:lnTo>
                  <a:pt x="777898" y="197429"/>
                </a:lnTo>
                <a:close/>
              </a:path>
              <a:path w="1243329" h="563244">
                <a:moveTo>
                  <a:pt x="814402" y="220554"/>
                </a:moveTo>
                <a:lnTo>
                  <a:pt x="785993" y="220554"/>
                </a:lnTo>
                <a:lnTo>
                  <a:pt x="791351" y="224997"/>
                </a:lnTo>
                <a:lnTo>
                  <a:pt x="791351" y="337910"/>
                </a:lnTo>
                <a:lnTo>
                  <a:pt x="785993" y="342364"/>
                </a:lnTo>
                <a:lnTo>
                  <a:pt x="814398" y="342364"/>
                </a:lnTo>
                <a:lnTo>
                  <a:pt x="814697" y="341847"/>
                </a:lnTo>
                <a:lnTo>
                  <a:pt x="817186" y="324582"/>
                </a:lnTo>
                <a:lnTo>
                  <a:pt x="817186" y="238336"/>
                </a:lnTo>
                <a:lnTo>
                  <a:pt x="814697" y="221064"/>
                </a:lnTo>
                <a:lnTo>
                  <a:pt x="814402" y="220554"/>
                </a:lnTo>
                <a:close/>
              </a:path>
              <a:path w="1243329" h="563244">
                <a:moveTo>
                  <a:pt x="1240541" y="199218"/>
                </a:moveTo>
                <a:lnTo>
                  <a:pt x="1214707" y="199218"/>
                </a:lnTo>
                <a:lnTo>
                  <a:pt x="1214707" y="363700"/>
                </a:lnTo>
                <a:lnTo>
                  <a:pt x="1240541" y="363700"/>
                </a:lnTo>
                <a:lnTo>
                  <a:pt x="1240541" y="199218"/>
                </a:lnTo>
                <a:close/>
              </a:path>
              <a:path w="1243329" h="563244">
                <a:moveTo>
                  <a:pt x="625152" y="199218"/>
                </a:moveTo>
                <a:lnTo>
                  <a:pt x="543004" y="199218"/>
                </a:lnTo>
                <a:lnTo>
                  <a:pt x="543004" y="363700"/>
                </a:lnTo>
                <a:lnTo>
                  <a:pt x="568958" y="363700"/>
                </a:lnTo>
                <a:lnTo>
                  <a:pt x="568958" y="222331"/>
                </a:lnTo>
                <a:lnTo>
                  <a:pt x="625152" y="222331"/>
                </a:lnTo>
                <a:lnTo>
                  <a:pt x="625152" y="199218"/>
                </a:lnTo>
                <a:close/>
              </a:path>
              <a:path w="1243329" h="563244">
                <a:moveTo>
                  <a:pt x="625152" y="222331"/>
                </a:moveTo>
                <a:lnTo>
                  <a:pt x="598365" y="222331"/>
                </a:lnTo>
                <a:lnTo>
                  <a:pt x="598365" y="363700"/>
                </a:lnTo>
                <a:lnTo>
                  <a:pt x="625152" y="363700"/>
                </a:lnTo>
                <a:lnTo>
                  <a:pt x="625152" y="222331"/>
                </a:lnTo>
                <a:close/>
              </a:path>
              <a:path w="1243329" h="563244">
                <a:moveTo>
                  <a:pt x="684202" y="199218"/>
                </a:moveTo>
                <a:lnTo>
                  <a:pt x="645748" y="199218"/>
                </a:lnTo>
                <a:lnTo>
                  <a:pt x="645748" y="363700"/>
                </a:lnTo>
                <a:lnTo>
                  <a:pt x="671702" y="363700"/>
                </a:lnTo>
                <a:lnTo>
                  <a:pt x="671702" y="302345"/>
                </a:lnTo>
                <a:lnTo>
                  <a:pt x="684202" y="302345"/>
                </a:lnTo>
                <a:lnTo>
                  <a:pt x="701091" y="299582"/>
                </a:lnTo>
                <a:lnTo>
                  <a:pt x="713058" y="291569"/>
                </a:lnTo>
                <a:lnTo>
                  <a:pt x="720181" y="278720"/>
                </a:lnTo>
                <a:lnTo>
                  <a:pt x="720232" y="278343"/>
                </a:lnTo>
                <a:lnTo>
                  <a:pt x="671702" y="278343"/>
                </a:lnTo>
                <a:lnTo>
                  <a:pt x="671702" y="222331"/>
                </a:lnTo>
                <a:lnTo>
                  <a:pt x="720105" y="222331"/>
                </a:lnTo>
                <a:lnTo>
                  <a:pt x="713058" y="209661"/>
                </a:lnTo>
                <a:lnTo>
                  <a:pt x="701091" y="201856"/>
                </a:lnTo>
                <a:lnTo>
                  <a:pt x="684202" y="199218"/>
                </a:lnTo>
                <a:close/>
              </a:path>
              <a:path w="1243329" h="563244">
                <a:moveTo>
                  <a:pt x="720105" y="222331"/>
                </a:moveTo>
                <a:lnTo>
                  <a:pt x="692179" y="222331"/>
                </a:lnTo>
                <a:lnTo>
                  <a:pt x="696703" y="226774"/>
                </a:lnTo>
                <a:lnTo>
                  <a:pt x="696703" y="274789"/>
                </a:lnTo>
                <a:lnTo>
                  <a:pt x="692179" y="278343"/>
                </a:lnTo>
                <a:lnTo>
                  <a:pt x="720232" y="278343"/>
                </a:lnTo>
                <a:lnTo>
                  <a:pt x="722538" y="261450"/>
                </a:lnTo>
                <a:lnTo>
                  <a:pt x="722538" y="240113"/>
                </a:lnTo>
                <a:lnTo>
                  <a:pt x="720181" y="222468"/>
                </a:lnTo>
                <a:lnTo>
                  <a:pt x="720105" y="222331"/>
                </a:lnTo>
                <a:close/>
              </a:path>
              <a:path w="1243329" h="563244">
                <a:moveTo>
                  <a:pt x="1148632" y="199218"/>
                </a:moveTo>
                <a:lnTo>
                  <a:pt x="1122678" y="199218"/>
                </a:lnTo>
                <a:lnTo>
                  <a:pt x="1122678" y="363700"/>
                </a:lnTo>
                <a:lnTo>
                  <a:pt x="1161132" y="363700"/>
                </a:lnTo>
                <a:lnTo>
                  <a:pt x="1178021" y="361061"/>
                </a:lnTo>
                <a:lnTo>
                  <a:pt x="1189988" y="353253"/>
                </a:lnTo>
                <a:lnTo>
                  <a:pt x="1197032" y="340587"/>
                </a:lnTo>
                <a:lnTo>
                  <a:pt x="1148632" y="340587"/>
                </a:lnTo>
                <a:lnTo>
                  <a:pt x="1148632" y="284563"/>
                </a:lnTo>
                <a:lnTo>
                  <a:pt x="1197143" y="284563"/>
                </a:lnTo>
                <a:lnTo>
                  <a:pt x="1197111" y="284330"/>
                </a:lnTo>
                <a:lnTo>
                  <a:pt x="1189988" y="271786"/>
                </a:lnTo>
                <a:lnTo>
                  <a:pt x="1178021" y="264075"/>
                </a:lnTo>
                <a:lnTo>
                  <a:pt x="1161132" y="261450"/>
                </a:lnTo>
                <a:lnTo>
                  <a:pt x="1148632" y="261450"/>
                </a:lnTo>
                <a:lnTo>
                  <a:pt x="1148632" y="199218"/>
                </a:lnTo>
                <a:close/>
              </a:path>
              <a:path w="1243329" h="563244">
                <a:moveTo>
                  <a:pt x="1197143" y="284563"/>
                </a:moveTo>
                <a:lnTo>
                  <a:pt x="1169109" y="284563"/>
                </a:lnTo>
                <a:lnTo>
                  <a:pt x="1173633" y="288129"/>
                </a:lnTo>
                <a:lnTo>
                  <a:pt x="1173633" y="336133"/>
                </a:lnTo>
                <a:lnTo>
                  <a:pt x="1169109" y="340587"/>
                </a:lnTo>
                <a:lnTo>
                  <a:pt x="1197032" y="340587"/>
                </a:lnTo>
                <a:lnTo>
                  <a:pt x="1197111" y="340445"/>
                </a:lnTo>
                <a:lnTo>
                  <a:pt x="1199468" y="322805"/>
                </a:lnTo>
                <a:lnTo>
                  <a:pt x="1199468" y="301457"/>
                </a:lnTo>
                <a:lnTo>
                  <a:pt x="1197143" y="284563"/>
                </a:lnTo>
                <a:close/>
              </a:path>
              <a:path w="1243329" h="563244">
                <a:moveTo>
                  <a:pt x="1078985" y="222331"/>
                </a:moveTo>
                <a:lnTo>
                  <a:pt x="1053031" y="222331"/>
                </a:lnTo>
                <a:lnTo>
                  <a:pt x="1053031" y="363700"/>
                </a:lnTo>
                <a:lnTo>
                  <a:pt x="1078985" y="363700"/>
                </a:lnTo>
                <a:lnTo>
                  <a:pt x="1078985" y="222331"/>
                </a:lnTo>
                <a:close/>
              </a:path>
              <a:path w="1243329" h="563244">
                <a:moveTo>
                  <a:pt x="1105772" y="199218"/>
                </a:moveTo>
                <a:lnTo>
                  <a:pt x="1025292" y="199218"/>
                </a:lnTo>
                <a:lnTo>
                  <a:pt x="1025292" y="222331"/>
                </a:lnTo>
                <a:lnTo>
                  <a:pt x="1105772" y="222331"/>
                </a:lnTo>
                <a:lnTo>
                  <a:pt x="1105772" y="199218"/>
                </a:lnTo>
                <a:close/>
              </a:path>
              <a:path w="1243329" h="563244">
                <a:moveTo>
                  <a:pt x="952074" y="199218"/>
                </a:moveTo>
                <a:lnTo>
                  <a:pt x="926239" y="199218"/>
                </a:lnTo>
                <a:lnTo>
                  <a:pt x="926239" y="363700"/>
                </a:lnTo>
                <a:lnTo>
                  <a:pt x="952074" y="363700"/>
                </a:lnTo>
                <a:lnTo>
                  <a:pt x="952074" y="313019"/>
                </a:lnTo>
                <a:lnTo>
                  <a:pt x="960169" y="297903"/>
                </a:lnTo>
                <a:lnTo>
                  <a:pt x="986044" y="297903"/>
                </a:lnTo>
                <a:lnTo>
                  <a:pt x="976242" y="273012"/>
                </a:lnTo>
                <a:lnTo>
                  <a:pt x="977102" y="271235"/>
                </a:lnTo>
                <a:lnTo>
                  <a:pt x="952074" y="271235"/>
                </a:lnTo>
                <a:lnTo>
                  <a:pt x="952074" y="199218"/>
                </a:lnTo>
                <a:close/>
              </a:path>
              <a:path w="1243329" h="563244">
                <a:moveTo>
                  <a:pt x="986044" y="297903"/>
                </a:moveTo>
                <a:lnTo>
                  <a:pt x="960169" y="297903"/>
                </a:lnTo>
                <a:lnTo>
                  <a:pt x="986004" y="363700"/>
                </a:lnTo>
                <a:lnTo>
                  <a:pt x="1011958" y="363700"/>
                </a:lnTo>
                <a:lnTo>
                  <a:pt x="986044" y="297903"/>
                </a:lnTo>
                <a:close/>
              </a:path>
              <a:path w="1243329" h="563244">
                <a:moveTo>
                  <a:pt x="1011958" y="199218"/>
                </a:moveTo>
                <a:lnTo>
                  <a:pt x="986004" y="199218"/>
                </a:lnTo>
                <a:lnTo>
                  <a:pt x="952074" y="271235"/>
                </a:lnTo>
                <a:lnTo>
                  <a:pt x="977102" y="271235"/>
                </a:lnTo>
                <a:lnTo>
                  <a:pt x="1011958" y="199218"/>
                </a:lnTo>
                <a:close/>
              </a:path>
              <a:path w="1243329" h="563244">
                <a:moveTo>
                  <a:pt x="907428" y="199218"/>
                </a:moveTo>
                <a:lnTo>
                  <a:pt x="836830" y="199218"/>
                </a:lnTo>
                <a:lnTo>
                  <a:pt x="836830" y="363700"/>
                </a:lnTo>
                <a:lnTo>
                  <a:pt x="907428" y="363700"/>
                </a:lnTo>
                <a:lnTo>
                  <a:pt x="907428" y="340587"/>
                </a:lnTo>
                <a:lnTo>
                  <a:pt x="862783" y="340587"/>
                </a:lnTo>
                <a:lnTo>
                  <a:pt x="862783" y="292571"/>
                </a:lnTo>
                <a:lnTo>
                  <a:pt x="898499" y="292571"/>
                </a:lnTo>
                <a:lnTo>
                  <a:pt x="898499" y="268558"/>
                </a:lnTo>
                <a:lnTo>
                  <a:pt x="862783" y="268558"/>
                </a:lnTo>
                <a:lnTo>
                  <a:pt x="862783" y="222331"/>
                </a:lnTo>
                <a:lnTo>
                  <a:pt x="907428" y="222331"/>
                </a:lnTo>
                <a:lnTo>
                  <a:pt x="907428" y="199218"/>
                </a:lnTo>
                <a:close/>
              </a:path>
              <a:path w="1243329" h="563244">
                <a:moveTo>
                  <a:pt x="543004" y="1777"/>
                </a:moveTo>
                <a:lnTo>
                  <a:pt x="517134" y="1777"/>
                </a:lnTo>
                <a:lnTo>
                  <a:pt x="517134" y="166319"/>
                </a:lnTo>
                <a:lnTo>
                  <a:pt x="543004" y="166319"/>
                </a:lnTo>
                <a:lnTo>
                  <a:pt x="543004" y="96078"/>
                </a:lnTo>
                <a:lnTo>
                  <a:pt x="599317" y="96078"/>
                </a:lnTo>
                <a:lnTo>
                  <a:pt x="599317" y="72029"/>
                </a:lnTo>
                <a:lnTo>
                  <a:pt x="543004" y="72029"/>
                </a:lnTo>
                <a:lnTo>
                  <a:pt x="543004" y="1777"/>
                </a:lnTo>
                <a:close/>
              </a:path>
              <a:path w="1243329" h="563244">
                <a:moveTo>
                  <a:pt x="599317" y="96078"/>
                </a:moveTo>
                <a:lnTo>
                  <a:pt x="572530" y="96078"/>
                </a:lnTo>
                <a:lnTo>
                  <a:pt x="572530" y="166319"/>
                </a:lnTo>
                <a:lnTo>
                  <a:pt x="599317" y="166319"/>
                </a:lnTo>
                <a:lnTo>
                  <a:pt x="599317" y="96078"/>
                </a:lnTo>
                <a:close/>
              </a:path>
              <a:path w="1243329" h="563244">
                <a:moveTo>
                  <a:pt x="599317" y="1777"/>
                </a:moveTo>
                <a:lnTo>
                  <a:pt x="572530" y="1777"/>
                </a:lnTo>
                <a:lnTo>
                  <a:pt x="572530" y="72029"/>
                </a:lnTo>
                <a:lnTo>
                  <a:pt x="599317" y="72029"/>
                </a:lnTo>
                <a:lnTo>
                  <a:pt x="599317" y="1777"/>
                </a:lnTo>
                <a:close/>
              </a:path>
              <a:path w="1243329" h="563244">
                <a:moveTo>
                  <a:pt x="458190" y="0"/>
                </a:moveTo>
                <a:lnTo>
                  <a:pt x="441497" y="2772"/>
                </a:lnTo>
                <a:lnTo>
                  <a:pt x="429161" y="10810"/>
                </a:lnTo>
                <a:lnTo>
                  <a:pt x="421514" y="23690"/>
                </a:lnTo>
                <a:lnTo>
                  <a:pt x="418891" y="40990"/>
                </a:lnTo>
                <a:lnTo>
                  <a:pt x="418891" y="127188"/>
                </a:lnTo>
                <a:lnTo>
                  <a:pt x="421514" y="144460"/>
                </a:lnTo>
                <a:lnTo>
                  <a:pt x="429161" y="157313"/>
                </a:lnTo>
                <a:lnTo>
                  <a:pt x="441497" y="165331"/>
                </a:lnTo>
                <a:lnTo>
                  <a:pt x="458190" y="168096"/>
                </a:lnTo>
                <a:lnTo>
                  <a:pt x="475255" y="165331"/>
                </a:lnTo>
                <a:lnTo>
                  <a:pt x="487551" y="157313"/>
                </a:lnTo>
                <a:lnTo>
                  <a:pt x="494696" y="144970"/>
                </a:lnTo>
                <a:lnTo>
                  <a:pt x="450154" y="144970"/>
                </a:lnTo>
                <a:lnTo>
                  <a:pt x="444785" y="140528"/>
                </a:lnTo>
                <a:lnTo>
                  <a:pt x="444785" y="27603"/>
                </a:lnTo>
                <a:lnTo>
                  <a:pt x="450154" y="23219"/>
                </a:lnTo>
                <a:lnTo>
                  <a:pt x="494719" y="23219"/>
                </a:lnTo>
                <a:lnTo>
                  <a:pt x="487551" y="10810"/>
                </a:lnTo>
                <a:lnTo>
                  <a:pt x="475255" y="2772"/>
                </a:lnTo>
                <a:lnTo>
                  <a:pt x="458190" y="0"/>
                </a:lnTo>
                <a:close/>
              </a:path>
              <a:path w="1243329" h="563244">
                <a:moveTo>
                  <a:pt x="494719" y="23219"/>
                </a:moveTo>
                <a:lnTo>
                  <a:pt x="467119" y="23219"/>
                </a:lnTo>
                <a:lnTo>
                  <a:pt x="471584" y="27603"/>
                </a:lnTo>
                <a:lnTo>
                  <a:pt x="471584" y="140528"/>
                </a:lnTo>
                <a:lnTo>
                  <a:pt x="467119" y="144970"/>
                </a:lnTo>
                <a:lnTo>
                  <a:pt x="494696" y="144970"/>
                </a:lnTo>
                <a:lnTo>
                  <a:pt x="494991" y="144460"/>
                </a:lnTo>
                <a:lnTo>
                  <a:pt x="497490" y="127188"/>
                </a:lnTo>
                <a:lnTo>
                  <a:pt x="497490" y="40990"/>
                </a:lnTo>
                <a:lnTo>
                  <a:pt x="494991" y="23690"/>
                </a:lnTo>
                <a:lnTo>
                  <a:pt x="494719" y="23219"/>
                </a:lnTo>
                <a:close/>
              </a:path>
              <a:path w="1243329" h="563244">
                <a:moveTo>
                  <a:pt x="1243280" y="1777"/>
                </a:moveTo>
                <a:lnTo>
                  <a:pt x="1171847" y="1777"/>
                </a:lnTo>
                <a:lnTo>
                  <a:pt x="1171847" y="166319"/>
                </a:lnTo>
                <a:lnTo>
                  <a:pt x="1243280" y="166319"/>
                </a:lnTo>
                <a:lnTo>
                  <a:pt x="1243280" y="143193"/>
                </a:lnTo>
                <a:lnTo>
                  <a:pt x="1198634" y="143193"/>
                </a:lnTo>
                <a:lnTo>
                  <a:pt x="1198634" y="94301"/>
                </a:lnTo>
                <a:lnTo>
                  <a:pt x="1234351" y="94301"/>
                </a:lnTo>
                <a:lnTo>
                  <a:pt x="1234351" y="71200"/>
                </a:lnTo>
                <a:lnTo>
                  <a:pt x="1198634" y="71200"/>
                </a:lnTo>
                <a:lnTo>
                  <a:pt x="1198634" y="24997"/>
                </a:lnTo>
                <a:lnTo>
                  <a:pt x="1243280" y="24997"/>
                </a:lnTo>
                <a:lnTo>
                  <a:pt x="1243280" y="1777"/>
                </a:lnTo>
                <a:close/>
              </a:path>
              <a:path w="1243329" h="563244">
                <a:moveTo>
                  <a:pt x="680631" y="1777"/>
                </a:moveTo>
                <a:lnTo>
                  <a:pt x="642176" y="1777"/>
                </a:lnTo>
                <a:lnTo>
                  <a:pt x="616223" y="166319"/>
                </a:lnTo>
                <a:lnTo>
                  <a:pt x="639438" y="166319"/>
                </a:lnTo>
                <a:lnTo>
                  <a:pt x="644915" y="136085"/>
                </a:lnTo>
                <a:lnTo>
                  <a:pt x="702496" y="136085"/>
                </a:lnTo>
                <a:lnTo>
                  <a:pt x="698878" y="113860"/>
                </a:lnTo>
                <a:lnTo>
                  <a:pt x="647534" y="113860"/>
                </a:lnTo>
                <a:lnTo>
                  <a:pt x="660034" y="31157"/>
                </a:lnTo>
                <a:lnTo>
                  <a:pt x="685414" y="31157"/>
                </a:lnTo>
                <a:lnTo>
                  <a:pt x="680631" y="1777"/>
                </a:lnTo>
                <a:close/>
              </a:path>
              <a:path w="1243329" h="563244">
                <a:moveTo>
                  <a:pt x="702496" y="136085"/>
                </a:moveTo>
                <a:lnTo>
                  <a:pt x="676107" y="136085"/>
                </a:lnTo>
                <a:lnTo>
                  <a:pt x="680631" y="166319"/>
                </a:lnTo>
                <a:lnTo>
                  <a:pt x="707418" y="166319"/>
                </a:lnTo>
                <a:lnTo>
                  <a:pt x="702496" y="136085"/>
                </a:lnTo>
                <a:close/>
              </a:path>
              <a:path w="1243329" h="563244">
                <a:moveTo>
                  <a:pt x="685414" y="31157"/>
                </a:moveTo>
                <a:lnTo>
                  <a:pt x="660034" y="31157"/>
                </a:lnTo>
                <a:lnTo>
                  <a:pt x="672535" y="113860"/>
                </a:lnTo>
                <a:lnTo>
                  <a:pt x="698878" y="113860"/>
                </a:lnTo>
                <a:lnTo>
                  <a:pt x="685414" y="31157"/>
                </a:lnTo>
                <a:close/>
              </a:path>
              <a:path w="1243329" h="563244">
                <a:moveTo>
                  <a:pt x="232214" y="1777"/>
                </a:moveTo>
                <a:lnTo>
                  <a:pt x="206320" y="1777"/>
                </a:lnTo>
                <a:lnTo>
                  <a:pt x="206320" y="166319"/>
                </a:lnTo>
                <a:lnTo>
                  <a:pt x="274193" y="166319"/>
                </a:lnTo>
                <a:lnTo>
                  <a:pt x="274193" y="188543"/>
                </a:lnTo>
                <a:lnTo>
                  <a:pt x="299206" y="188543"/>
                </a:lnTo>
                <a:lnTo>
                  <a:pt x="299206" y="143193"/>
                </a:lnTo>
                <a:lnTo>
                  <a:pt x="232214" y="143193"/>
                </a:lnTo>
                <a:lnTo>
                  <a:pt x="232214" y="1777"/>
                </a:lnTo>
                <a:close/>
              </a:path>
              <a:path w="1243329" h="563244">
                <a:moveTo>
                  <a:pt x="288491" y="1777"/>
                </a:moveTo>
                <a:lnTo>
                  <a:pt x="261692" y="1777"/>
                </a:lnTo>
                <a:lnTo>
                  <a:pt x="261692" y="143193"/>
                </a:lnTo>
                <a:lnTo>
                  <a:pt x="288491" y="143193"/>
                </a:lnTo>
                <a:lnTo>
                  <a:pt x="288491" y="1777"/>
                </a:lnTo>
                <a:close/>
              </a:path>
              <a:path w="1243329" h="563244">
                <a:moveTo>
                  <a:pt x="956598" y="1777"/>
                </a:moveTo>
                <a:lnTo>
                  <a:pt x="930644" y="1777"/>
                </a:lnTo>
                <a:lnTo>
                  <a:pt x="930644" y="166319"/>
                </a:lnTo>
                <a:lnTo>
                  <a:pt x="956598" y="166319"/>
                </a:lnTo>
                <a:lnTo>
                  <a:pt x="956598" y="96078"/>
                </a:lnTo>
                <a:lnTo>
                  <a:pt x="1012791" y="96078"/>
                </a:lnTo>
                <a:lnTo>
                  <a:pt x="1012791" y="72029"/>
                </a:lnTo>
                <a:lnTo>
                  <a:pt x="956598" y="72029"/>
                </a:lnTo>
                <a:lnTo>
                  <a:pt x="956598" y="1777"/>
                </a:lnTo>
                <a:close/>
              </a:path>
              <a:path w="1243329" h="563244">
                <a:moveTo>
                  <a:pt x="1012791" y="96078"/>
                </a:moveTo>
                <a:lnTo>
                  <a:pt x="986004" y="96078"/>
                </a:lnTo>
                <a:lnTo>
                  <a:pt x="986004" y="166319"/>
                </a:lnTo>
                <a:lnTo>
                  <a:pt x="1012791" y="166319"/>
                </a:lnTo>
                <a:lnTo>
                  <a:pt x="1012791" y="96078"/>
                </a:lnTo>
                <a:close/>
              </a:path>
              <a:path w="1243329" h="563244">
                <a:moveTo>
                  <a:pt x="1012791" y="1777"/>
                </a:moveTo>
                <a:lnTo>
                  <a:pt x="986004" y="1777"/>
                </a:lnTo>
                <a:lnTo>
                  <a:pt x="986004" y="72029"/>
                </a:lnTo>
                <a:lnTo>
                  <a:pt x="1012791" y="72029"/>
                </a:lnTo>
                <a:lnTo>
                  <a:pt x="1012791" y="1777"/>
                </a:lnTo>
                <a:close/>
              </a:path>
              <a:path w="1243329" h="563244">
                <a:moveTo>
                  <a:pt x="860997" y="1777"/>
                </a:moveTo>
                <a:lnTo>
                  <a:pt x="835044" y="1777"/>
                </a:lnTo>
                <a:lnTo>
                  <a:pt x="835044" y="166319"/>
                </a:lnTo>
                <a:lnTo>
                  <a:pt x="873498" y="166319"/>
                </a:lnTo>
                <a:lnTo>
                  <a:pt x="890586" y="163679"/>
                </a:lnTo>
                <a:lnTo>
                  <a:pt x="902875" y="155870"/>
                </a:lnTo>
                <a:lnTo>
                  <a:pt x="910219" y="143193"/>
                </a:lnTo>
                <a:lnTo>
                  <a:pt x="860997" y="143193"/>
                </a:lnTo>
                <a:lnTo>
                  <a:pt x="860997" y="87193"/>
                </a:lnTo>
                <a:lnTo>
                  <a:pt x="910349" y="87193"/>
                </a:lnTo>
                <a:lnTo>
                  <a:pt x="910297" y="86834"/>
                </a:lnTo>
                <a:lnTo>
                  <a:pt x="902875" y="73954"/>
                </a:lnTo>
                <a:lnTo>
                  <a:pt x="890586" y="65917"/>
                </a:lnTo>
                <a:lnTo>
                  <a:pt x="873498" y="63144"/>
                </a:lnTo>
                <a:lnTo>
                  <a:pt x="860997" y="63144"/>
                </a:lnTo>
                <a:lnTo>
                  <a:pt x="860997" y="1777"/>
                </a:lnTo>
                <a:close/>
              </a:path>
              <a:path w="1243329" h="563244">
                <a:moveTo>
                  <a:pt x="910349" y="87193"/>
                </a:moveTo>
                <a:lnTo>
                  <a:pt x="881594" y="87193"/>
                </a:lnTo>
                <a:lnTo>
                  <a:pt x="885999" y="90747"/>
                </a:lnTo>
                <a:lnTo>
                  <a:pt x="885999" y="138751"/>
                </a:lnTo>
                <a:lnTo>
                  <a:pt x="881594" y="143193"/>
                </a:lnTo>
                <a:lnTo>
                  <a:pt x="910219" y="143193"/>
                </a:lnTo>
                <a:lnTo>
                  <a:pt x="910297" y="143058"/>
                </a:lnTo>
                <a:lnTo>
                  <a:pt x="912786" y="125411"/>
                </a:lnTo>
                <a:lnTo>
                  <a:pt x="912786" y="104134"/>
                </a:lnTo>
                <a:lnTo>
                  <a:pt x="910349" y="87193"/>
                </a:lnTo>
                <a:close/>
              </a:path>
              <a:path w="1243329" h="563244">
                <a:moveTo>
                  <a:pt x="1059222" y="1777"/>
                </a:moveTo>
                <a:lnTo>
                  <a:pt x="1033388" y="1777"/>
                </a:lnTo>
                <a:lnTo>
                  <a:pt x="1033388" y="166319"/>
                </a:lnTo>
                <a:lnTo>
                  <a:pt x="1071723" y="166319"/>
                </a:lnTo>
                <a:lnTo>
                  <a:pt x="1088681" y="163679"/>
                </a:lnTo>
                <a:lnTo>
                  <a:pt x="1100683" y="155870"/>
                </a:lnTo>
                <a:lnTo>
                  <a:pt x="1107743" y="143193"/>
                </a:lnTo>
                <a:lnTo>
                  <a:pt x="1059222" y="143193"/>
                </a:lnTo>
                <a:lnTo>
                  <a:pt x="1059222" y="87193"/>
                </a:lnTo>
                <a:lnTo>
                  <a:pt x="1107868" y="87193"/>
                </a:lnTo>
                <a:lnTo>
                  <a:pt x="1107819" y="86834"/>
                </a:lnTo>
                <a:lnTo>
                  <a:pt x="1100683" y="73954"/>
                </a:lnTo>
                <a:lnTo>
                  <a:pt x="1088681" y="65917"/>
                </a:lnTo>
                <a:lnTo>
                  <a:pt x="1071723" y="63144"/>
                </a:lnTo>
                <a:lnTo>
                  <a:pt x="1059222" y="63144"/>
                </a:lnTo>
                <a:lnTo>
                  <a:pt x="1059222" y="1777"/>
                </a:lnTo>
                <a:close/>
              </a:path>
              <a:path w="1243329" h="563244">
                <a:moveTo>
                  <a:pt x="1107868" y="87193"/>
                </a:moveTo>
                <a:lnTo>
                  <a:pt x="1079819" y="87193"/>
                </a:lnTo>
                <a:lnTo>
                  <a:pt x="1084343" y="90747"/>
                </a:lnTo>
                <a:lnTo>
                  <a:pt x="1084343" y="138751"/>
                </a:lnTo>
                <a:lnTo>
                  <a:pt x="1079819" y="143193"/>
                </a:lnTo>
                <a:lnTo>
                  <a:pt x="1107743" y="143193"/>
                </a:lnTo>
                <a:lnTo>
                  <a:pt x="1107819" y="143058"/>
                </a:lnTo>
                <a:lnTo>
                  <a:pt x="1110177" y="125411"/>
                </a:lnTo>
                <a:lnTo>
                  <a:pt x="1110177" y="104134"/>
                </a:lnTo>
                <a:lnTo>
                  <a:pt x="1107868" y="87193"/>
                </a:lnTo>
                <a:close/>
              </a:path>
              <a:path w="1243329" h="563244">
                <a:moveTo>
                  <a:pt x="814566" y="1777"/>
                </a:moveTo>
                <a:lnTo>
                  <a:pt x="740396" y="1777"/>
                </a:lnTo>
                <a:lnTo>
                  <a:pt x="736824" y="126300"/>
                </a:lnTo>
                <a:lnTo>
                  <a:pt x="735991" y="141416"/>
                </a:lnTo>
                <a:lnTo>
                  <a:pt x="732419" y="143193"/>
                </a:lnTo>
                <a:lnTo>
                  <a:pt x="720752" y="143193"/>
                </a:lnTo>
                <a:lnTo>
                  <a:pt x="720752" y="166319"/>
                </a:lnTo>
                <a:lnTo>
                  <a:pt x="724324" y="166319"/>
                </a:lnTo>
                <a:lnTo>
                  <a:pt x="741030" y="164040"/>
                </a:lnTo>
                <a:lnTo>
                  <a:pt x="752614" y="156758"/>
                </a:lnTo>
                <a:lnTo>
                  <a:pt x="759666" y="143808"/>
                </a:lnTo>
                <a:lnTo>
                  <a:pt x="762778" y="124523"/>
                </a:lnTo>
                <a:lnTo>
                  <a:pt x="765397" y="24997"/>
                </a:lnTo>
                <a:lnTo>
                  <a:pt x="814566" y="24997"/>
                </a:lnTo>
                <a:lnTo>
                  <a:pt x="814566" y="1777"/>
                </a:lnTo>
                <a:close/>
              </a:path>
              <a:path w="1243329" h="563244">
                <a:moveTo>
                  <a:pt x="814566" y="24997"/>
                </a:moveTo>
                <a:lnTo>
                  <a:pt x="787779" y="24997"/>
                </a:lnTo>
                <a:lnTo>
                  <a:pt x="787779" y="166319"/>
                </a:lnTo>
                <a:lnTo>
                  <a:pt x="814566" y="166319"/>
                </a:lnTo>
                <a:lnTo>
                  <a:pt x="814566" y="24997"/>
                </a:lnTo>
                <a:close/>
              </a:path>
              <a:path w="1243329" h="563244">
                <a:moveTo>
                  <a:pt x="340291" y="1777"/>
                </a:moveTo>
                <a:lnTo>
                  <a:pt x="317064" y="1777"/>
                </a:lnTo>
                <a:lnTo>
                  <a:pt x="317064" y="166319"/>
                </a:lnTo>
                <a:lnTo>
                  <a:pt x="343863" y="166319"/>
                </a:lnTo>
                <a:lnTo>
                  <a:pt x="361716" y="105911"/>
                </a:lnTo>
                <a:lnTo>
                  <a:pt x="340291" y="105911"/>
                </a:lnTo>
                <a:lnTo>
                  <a:pt x="340291" y="1777"/>
                </a:lnTo>
                <a:close/>
              </a:path>
              <a:path w="1243329" h="563244">
                <a:moveTo>
                  <a:pt x="400128" y="50704"/>
                </a:moveTo>
                <a:lnTo>
                  <a:pt x="376019" y="50704"/>
                </a:lnTo>
                <a:lnTo>
                  <a:pt x="376019" y="166319"/>
                </a:lnTo>
                <a:lnTo>
                  <a:pt x="400128" y="166319"/>
                </a:lnTo>
                <a:lnTo>
                  <a:pt x="400128" y="50704"/>
                </a:lnTo>
                <a:close/>
              </a:path>
              <a:path w="1243329" h="563244">
                <a:moveTo>
                  <a:pt x="400128" y="1777"/>
                </a:moveTo>
                <a:lnTo>
                  <a:pt x="371555" y="1777"/>
                </a:lnTo>
                <a:lnTo>
                  <a:pt x="350113" y="69423"/>
                </a:lnTo>
                <a:lnTo>
                  <a:pt x="340291" y="105911"/>
                </a:lnTo>
                <a:lnTo>
                  <a:pt x="361716" y="105911"/>
                </a:lnTo>
                <a:lnTo>
                  <a:pt x="366197" y="90747"/>
                </a:lnTo>
                <a:lnTo>
                  <a:pt x="376019" y="50704"/>
                </a:lnTo>
                <a:lnTo>
                  <a:pt x="400128" y="50704"/>
                </a:lnTo>
                <a:lnTo>
                  <a:pt x="400128" y="1777"/>
                </a:lnTo>
                <a:close/>
              </a:path>
              <a:path w="1243329" h="563244">
                <a:moveTo>
                  <a:pt x="163449" y="1777"/>
                </a:moveTo>
                <a:lnTo>
                  <a:pt x="125042" y="1777"/>
                </a:lnTo>
                <a:lnTo>
                  <a:pt x="99136" y="166319"/>
                </a:lnTo>
                <a:lnTo>
                  <a:pt x="122363" y="166319"/>
                </a:lnTo>
                <a:lnTo>
                  <a:pt x="126828" y="136085"/>
                </a:lnTo>
                <a:lnTo>
                  <a:pt x="184585" y="136085"/>
                </a:lnTo>
                <a:lnTo>
                  <a:pt x="181087" y="113860"/>
                </a:lnTo>
                <a:lnTo>
                  <a:pt x="130399" y="113860"/>
                </a:lnTo>
                <a:lnTo>
                  <a:pt x="142900" y="31157"/>
                </a:lnTo>
                <a:lnTo>
                  <a:pt x="168072" y="31157"/>
                </a:lnTo>
                <a:lnTo>
                  <a:pt x="163449" y="1777"/>
                </a:lnTo>
                <a:close/>
              </a:path>
              <a:path w="1243329" h="563244">
                <a:moveTo>
                  <a:pt x="184585" y="136085"/>
                </a:moveTo>
                <a:lnTo>
                  <a:pt x="158984" y="136085"/>
                </a:lnTo>
                <a:lnTo>
                  <a:pt x="163449" y="166319"/>
                </a:lnTo>
                <a:lnTo>
                  <a:pt x="189343" y="166319"/>
                </a:lnTo>
                <a:lnTo>
                  <a:pt x="184585" y="136085"/>
                </a:lnTo>
                <a:close/>
              </a:path>
              <a:path w="1243329" h="563244">
                <a:moveTo>
                  <a:pt x="168072" y="31157"/>
                </a:moveTo>
                <a:lnTo>
                  <a:pt x="142900" y="31157"/>
                </a:lnTo>
                <a:lnTo>
                  <a:pt x="155412" y="113860"/>
                </a:lnTo>
                <a:lnTo>
                  <a:pt x="181087" y="113860"/>
                </a:lnTo>
                <a:lnTo>
                  <a:pt x="168072" y="31157"/>
                </a:lnTo>
                <a:close/>
              </a:path>
              <a:path w="1243329" h="563244">
                <a:moveTo>
                  <a:pt x="1151251" y="1777"/>
                </a:moveTo>
                <a:lnTo>
                  <a:pt x="1125416" y="1777"/>
                </a:lnTo>
                <a:lnTo>
                  <a:pt x="1125416" y="166319"/>
                </a:lnTo>
                <a:lnTo>
                  <a:pt x="1151251" y="166319"/>
                </a:lnTo>
                <a:lnTo>
                  <a:pt x="1151251" y="1777"/>
                </a:lnTo>
                <a:close/>
              </a:path>
              <a:path w="1243329" h="563244">
                <a:moveTo>
                  <a:pt x="26799" y="1777"/>
                </a:moveTo>
                <a:lnTo>
                  <a:pt x="0" y="1777"/>
                </a:lnTo>
                <a:lnTo>
                  <a:pt x="0" y="166319"/>
                </a:lnTo>
                <a:lnTo>
                  <a:pt x="26799" y="166319"/>
                </a:lnTo>
                <a:lnTo>
                  <a:pt x="26799" y="96078"/>
                </a:lnTo>
                <a:lnTo>
                  <a:pt x="82171" y="96078"/>
                </a:lnTo>
                <a:lnTo>
                  <a:pt x="82171" y="72029"/>
                </a:lnTo>
                <a:lnTo>
                  <a:pt x="26799" y="72029"/>
                </a:lnTo>
                <a:lnTo>
                  <a:pt x="26799" y="1777"/>
                </a:lnTo>
                <a:close/>
              </a:path>
              <a:path w="1243329" h="563244">
                <a:moveTo>
                  <a:pt x="82171" y="96078"/>
                </a:moveTo>
                <a:lnTo>
                  <a:pt x="56264" y="96078"/>
                </a:lnTo>
                <a:lnTo>
                  <a:pt x="56264" y="166319"/>
                </a:lnTo>
                <a:lnTo>
                  <a:pt x="82171" y="166319"/>
                </a:lnTo>
                <a:lnTo>
                  <a:pt x="82171" y="96078"/>
                </a:lnTo>
                <a:close/>
              </a:path>
              <a:path w="1243329" h="563244">
                <a:moveTo>
                  <a:pt x="82171" y="1777"/>
                </a:moveTo>
                <a:lnTo>
                  <a:pt x="56264" y="1777"/>
                </a:lnTo>
                <a:lnTo>
                  <a:pt x="56264" y="72029"/>
                </a:lnTo>
                <a:lnTo>
                  <a:pt x="82171" y="72029"/>
                </a:lnTo>
                <a:lnTo>
                  <a:pt x="82171" y="177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59183" y="9111995"/>
            <a:ext cx="481965" cy="481965"/>
          </a:xfrm>
          <a:custGeom>
            <a:avLst/>
            <a:gdLst/>
            <a:ahLst/>
            <a:cxnLst/>
            <a:rect l="l" t="t" r="r" b="b"/>
            <a:pathLst>
              <a:path w="481965" h="481965">
                <a:moveTo>
                  <a:pt x="240792" y="0"/>
                </a:moveTo>
                <a:lnTo>
                  <a:pt x="192268" y="4892"/>
                </a:lnTo>
                <a:lnTo>
                  <a:pt x="147071" y="18923"/>
                </a:lnTo>
                <a:lnTo>
                  <a:pt x="106170" y="41124"/>
                </a:lnTo>
                <a:lnTo>
                  <a:pt x="70532" y="70527"/>
                </a:lnTo>
                <a:lnTo>
                  <a:pt x="41127" y="106164"/>
                </a:lnTo>
                <a:lnTo>
                  <a:pt x="18924" y="147066"/>
                </a:lnTo>
                <a:lnTo>
                  <a:pt x="4892" y="192265"/>
                </a:lnTo>
                <a:lnTo>
                  <a:pt x="0" y="240791"/>
                </a:lnTo>
                <a:lnTo>
                  <a:pt x="4892" y="289318"/>
                </a:lnTo>
                <a:lnTo>
                  <a:pt x="18924" y="334517"/>
                </a:lnTo>
                <a:lnTo>
                  <a:pt x="41127" y="375419"/>
                </a:lnTo>
                <a:lnTo>
                  <a:pt x="70532" y="411056"/>
                </a:lnTo>
                <a:lnTo>
                  <a:pt x="106170" y="440459"/>
                </a:lnTo>
                <a:lnTo>
                  <a:pt x="147071" y="462660"/>
                </a:lnTo>
                <a:lnTo>
                  <a:pt x="192268" y="476691"/>
                </a:lnTo>
                <a:lnTo>
                  <a:pt x="240792" y="481583"/>
                </a:lnTo>
                <a:lnTo>
                  <a:pt x="289315" y="476691"/>
                </a:lnTo>
                <a:lnTo>
                  <a:pt x="334512" y="462660"/>
                </a:lnTo>
                <a:lnTo>
                  <a:pt x="375413" y="440459"/>
                </a:lnTo>
                <a:lnTo>
                  <a:pt x="411051" y="411056"/>
                </a:lnTo>
                <a:lnTo>
                  <a:pt x="440456" y="375419"/>
                </a:lnTo>
                <a:lnTo>
                  <a:pt x="462659" y="334517"/>
                </a:lnTo>
                <a:lnTo>
                  <a:pt x="476691" y="289318"/>
                </a:lnTo>
                <a:lnTo>
                  <a:pt x="481584" y="240791"/>
                </a:lnTo>
                <a:lnTo>
                  <a:pt x="476691" y="192265"/>
                </a:lnTo>
                <a:lnTo>
                  <a:pt x="462659" y="147066"/>
                </a:lnTo>
                <a:lnTo>
                  <a:pt x="440456" y="106164"/>
                </a:lnTo>
                <a:lnTo>
                  <a:pt x="411051" y="70527"/>
                </a:lnTo>
                <a:lnTo>
                  <a:pt x="375413" y="41124"/>
                </a:lnTo>
                <a:lnTo>
                  <a:pt x="334512" y="18923"/>
                </a:lnTo>
                <a:lnTo>
                  <a:pt x="289315" y="4892"/>
                </a:lnTo>
                <a:lnTo>
                  <a:pt x="240792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916" y="1188182"/>
            <a:ext cx="84686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dirty="0" smtClean="0"/>
              <a:t>Что такое Движение </a:t>
            </a:r>
            <a:r>
              <a:rPr lang="ru-RU" sz="4000" dirty="0" err="1" smtClean="0"/>
              <a:t>Ворлдскиллс</a:t>
            </a:r>
            <a:r>
              <a:rPr lang="ru-RU" sz="4000" dirty="0" smtClean="0"/>
              <a:t>?</a:t>
            </a:r>
            <a:endParaRPr sz="4000" dirty="0">
              <a:latin typeface="Franklin Gothic Medium Cond"/>
              <a:cs typeface="Franklin Gothic Medium C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343643"/>
            <a:ext cx="11743690" cy="26034"/>
          </a:xfrm>
          <a:custGeom>
            <a:avLst/>
            <a:gdLst/>
            <a:ahLst/>
            <a:cxnLst/>
            <a:rect l="l" t="t" r="r" b="b"/>
            <a:pathLst>
              <a:path w="11743690" h="26034">
                <a:moveTo>
                  <a:pt x="11743182" y="0"/>
                </a:moveTo>
                <a:lnTo>
                  <a:pt x="0" y="0"/>
                </a:lnTo>
                <a:lnTo>
                  <a:pt x="0" y="25907"/>
                </a:lnTo>
                <a:lnTo>
                  <a:pt x="11743182" y="25907"/>
                </a:lnTo>
                <a:lnTo>
                  <a:pt x="11743182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68" y="8752496"/>
            <a:ext cx="4633595" cy="1001394"/>
          </a:xfrm>
          <a:custGeom>
            <a:avLst/>
            <a:gdLst/>
            <a:ahLst/>
            <a:cxnLst/>
            <a:rect l="l" t="t" r="r" b="b"/>
            <a:pathLst>
              <a:path w="4633595" h="1001395">
                <a:moveTo>
                  <a:pt x="4590676" y="0"/>
                </a:moveTo>
                <a:lnTo>
                  <a:pt x="4575886" y="4470"/>
                </a:lnTo>
                <a:lnTo>
                  <a:pt x="4563994" y="14321"/>
                </a:lnTo>
                <a:lnTo>
                  <a:pt x="4557043" y="27502"/>
                </a:lnTo>
                <a:lnTo>
                  <a:pt x="4555544" y="42322"/>
                </a:lnTo>
                <a:lnTo>
                  <a:pt x="4560011" y="57087"/>
                </a:lnTo>
                <a:lnTo>
                  <a:pt x="4569872" y="68970"/>
                </a:lnTo>
                <a:lnTo>
                  <a:pt x="4583078" y="75913"/>
                </a:lnTo>
                <a:lnTo>
                  <a:pt x="4597927" y="77405"/>
                </a:lnTo>
                <a:lnTo>
                  <a:pt x="4612716" y="72936"/>
                </a:lnTo>
                <a:lnTo>
                  <a:pt x="4624609" y="63084"/>
                </a:lnTo>
                <a:lnTo>
                  <a:pt x="4629658" y="53505"/>
                </a:lnTo>
                <a:lnTo>
                  <a:pt x="4594174" y="53505"/>
                </a:lnTo>
                <a:lnTo>
                  <a:pt x="4586300" y="51156"/>
                </a:lnTo>
                <a:lnTo>
                  <a:pt x="4579442" y="38570"/>
                </a:lnTo>
                <a:lnTo>
                  <a:pt x="4581855" y="30709"/>
                </a:lnTo>
                <a:lnTo>
                  <a:pt x="4588078" y="27305"/>
                </a:lnTo>
                <a:lnTo>
                  <a:pt x="4594428" y="23901"/>
                </a:lnTo>
                <a:lnTo>
                  <a:pt x="4629678" y="23901"/>
                </a:lnTo>
                <a:lnTo>
                  <a:pt x="4628591" y="20307"/>
                </a:lnTo>
                <a:lnTo>
                  <a:pt x="4618731" y="8426"/>
                </a:lnTo>
                <a:lnTo>
                  <a:pt x="4605525" y="1488"/>
                </a:lnTo>
                <a:lnTo>
                  <a:pt x="4590676" y="0"/>
                </a:lnTo>
                <a:close/>
              </a:path>
              <a:path w="4633595" h="1001395">
                <a:moveTo>
                  <a:pt x="4594428" y="23901"/>
                </a:moveTo>
                <a:lnTo>
                  <a:pt x="4588205" y="27292"/>
                </a:lnTo>
                <a:lnTo>
                  <a:pt x="4581855" y="30709"/>
                </a:lnTo>
                <a:lnTo>
                  <a:pt x="4579442" y="38570"/>
                </a:lnTo>
                <a:lnTo>
                  <a:pt x="4586300" y="51156"/>
                </a:lnTo>
                <a:lnTo>
                  <a:pt x="4594174" y="53505"/>
                </a:lnTo>
                <a:lnTo>
                  <a:pt x="4600397" y="50102"/>
                </a:lnTo>
                <a:lnTo>
                  <a:pt x="4606747" y="46698"/>
                </a:lnTo>
                <a:lnTo>
                  <a:pt x="4609160" y="38849"/>
                </a:lnTo>
                <a:lnTo>
                  <a:pt x="4602302" y="26251"/>
                </a:lnTo>
                <a:lnTo>
                  <a:pt x="4594428" y="23901"/>
                </a:lnTo>
                <a:close/>
              </a:path>
              <a:path w="4633595" h="1001395">
                <a:moveTo>
                  <a:pt x="4629678" y="23901"/>
                </a:moveTo>
                <a:lnTo>
                  <a:pt x="4594428" y="23901"/>
                </a:lnTo>
                <a:lnTo>
                  <a:pt x="4602302" y="26251"/>
                </a:lnTo>
                <a:lnTo>
                  <a:pt x="4609160" y="38849"/>
                </a:lnTo>
                <a:lnTo>
                  <a:pt x="4606747" y="46698"/>
                </a:lnTo>
                <a:lnTo>
                  <a:pt x="4600397" y="50102"/>
                </a:lnTo>
                <a:lnTo>
                  <a:pt x="4594174" y="53505"/>
                </a:lnTo>
                <a:lnTo>
                  <a:pt x="4629658" y="53505"/>
                </a:lnTo>
                <a:lnTo>
                  <a:pt x="4631560" y="49898"/>
                </a:lnTo>
                <a:lnTo>
                  <a:pt x="4633058" y="35074"/>
                </a:lnTo>
                <a:lnTo>
                  <a:pt x="4629678" y="23901"/>
                </a:lnTo>
                <a:close/>
              </a:path>
              <a:path w="4633595" h="1001395">
                <a:moveTo>
                  <a:pt x="4525975" y="60706"/>
                </a:moveTo>
                <a:lnTo>
                  <a:pt x="4519625" y="64110"/>
                </a:lnTo>
                <a:lnTo>
                  <a:pt x="4513402" y="67513"/>
                </a:lnTo>
                <a:lnTo>
                  <a:pt x="4510989" y="75362"/>
                </a:lnTo>
                <a:lnTo>
                  <a:pt x="4517847" y="87960"/>
                </a:lnTo>
                <a:lnTo>
                  <a:pt x="4525594" y="90310"/>
                </a:lnTo>
                <a:lnTo>
                  <a:pt x="4538294" y="83503"/>
                </a:lnTo>
                <a:lnTo>
                  <a:pt x="4540580" y="75641"/>
                </a:lnTo>
                <a:lnTo>
                  <a:pt x="4537151" y="69355"/>
                </a:lnTo>
                <a:lnTo>
                  <a:pt x="4533849" y="63056"/>
                </a:lnTo>
                <a:lnTo>
                  <a:pt x="4525975" y="60706"/>
                </a:lnTo>
                <a:close/>
              </a:path>
              <a:path w="4633595" h="1001395">
                <a:moveTo>
                  <a:pt x="4457522" y="96965"/>
                </a:moveTo>
                <a:lnTo>
                  <a:pt x="4444695" y="103530"/>
                </a:lnTo>
                <a:lnTo>
                  <a:pt x="4442282" y="111341"/>
                </a:lnTo>
                <a:lnTo>
                  <a:pt x="4445457" y="117704"/>
                </a:lnTo>
                <a:lnTo>
                  <a:pt x="4448759" y="124066"/>
                </a:lnTo>
                <a:lnTo>
                  <a:pt x="4456633" y="126556"/>
                </a:lnTo>
                <a:lnTo>
                  <a:pt x="4469333" y="119990"/>
                </a:lnTo>
                <a:lnTo>
                  <a:pt x="4471873" y="112179"/>
                </a:lnTo>
                <a:lnTo>
                  <a:pt x="4465269" y="99466"/>
                </a:lnTo>
                <a:lnTo>
                  <a:pt x="4457522" y="96965"/>
                </a:lnTo>
                <a:close/>
              </a:path>
              <a:path w="4633595" h="1001395">
                <a:moveTo>
                  <a:pt x="4388307" y="132575"/>
                </a:moveTo>
                <a:lnTo>
                  <a:pt x="4375607" y="139141"/>
                </a:lnTo>
                <a:lnTo>
                  <a:pt x="4373067" y="146952"/>
                </a:lnTo>
                <a:lnTo>
                  <a:pt x="4379671" y="159664"/>
                </a:lnTo>
                <a:lnTo>
                  <a:pt x="4387418" y="162166"/>
                </a:lnTo>
                <a:lnTo>
                  <a:pt x="4400245" y="155600"/>
                </a:lnTo>
                <a:lnTo>
                  <a:pt x="4402658" y="147790"/>
                </a:lnTo>
                <a:lnTo>
                  <a:pt x="4399483" y="141427"/>
                </a:lnTo>
                <a:lnTo>
                  <a:pt x="4396181" y="135065"/>
                </a:lnTo>
                <a:lnTo>
                  <a:pt x="4388307" y="132575"/>
                </a:lnTo>
                <a:close/>
              </a:path>
              <a:path w="4633595" h="1001395">
                <a:moveTo>
                  <a:pt x="4318965" y="167157"/>
                </a:moveTo>
                <a:lnTo>
                  <a:pt x="4306138" y="173520"/>
                </a:lnTo>
                <a:lnTo>
                  <a:pt x="4303471" y="181293"/>
                </a:lnTo>
                <a:lnTo>
                  <a:pt x="4309821" y="194120"/>
                </a:lnTo>
                <a:lnTo>
                  <a:pt x="4317568" y="196736"/>
                </a:lnTo>
                <a:lnTo>
                  <a:pt x="4330395" y="190373"/>
                </a:lnTo>
                <a:lnTo>
                  <a:pt x="4333062" y="182601"/>
                </a:lnTo>
                <a:lnTo>
                  <a:pt x="4326712" y="169786"/>
                </a:lnTo>
                <a:lnTo>
                  <a:pt x="4318965" y="167157"/>
                </a:lnTo>
                <a:close/>
              </a:path>
              <a:path w="4633595" h="1001395">
                <a:moveTo>
                  <a:pt x="4249242" y="201257"/>
                </a:moveTo>
                <a:lnTo>
                  <a:pt x="4242892" y="204330"/>
                </a:lnTo>
                <a:lnTo>
                  <a:pt x="4236415" y="207416"/>
                </a:lnTo>
                <a:lnTo>
                  <a:pt x="4233621" y="215138"/>
                </a:lnTo>
                <a:lnTo>
                  <a:pt x="4239717" y="228067"/>
                </a:lnTo>
                <a:lnTo>
                  <a:pt x="4247464" y="230810"/>
                </a:lnTo>
                <a:lnTo>
                  <a:pt x="4260418" y="224650"/>
                </a:lnTo>
                <a:lnTo>
                  <a:pt x="4263212" y="216916"/>
                </a:lnTo>
                <a:lnTo>
                  <a:pt x="4260164" y="210464"/>
                </a:lnTo>
                <a:lnTo>
                  <a:pt x="4256989" y="204000"/>
                </a:lnTo>
                <a:lnTo>
                  <a:pt x="4249242" y="201257"/>
                </a:lnTo>
                <a:close/>
              </a:path>
              <a:path w="4633595" h="1001395">
                <a:moveTo>
                  <a:pt x="4179011" y="234607"/>
                </a:moveTo>
                <a:lnTo>
                  <a:pt x="4172661" y="237681"/>
                </a:lnTo>
                <a:lnTo>
                  <a:pt x="4166057" y="240754"/>
                </a:lnTo>
                <a:lnTo>
                  <a:pt x="4163390" y="248488"/>
                </a:lnTo>
                <a:lnTo>
                  <a:pt x="4169486" y="261404"/>
                </a:lnTo>
                <a:lnTo>
                  <a:pt x="4177233" y="264160"/>
                </a:lnTo>
                <a:lnTo>
                  <a:pt x="4190187" y="257988"/>
                </a:lnTo>
                <a:lnTo>
                  <a:pt x="4192981" y="250266"/>
                </a:lnTo>
                <a:lnTo>
                  <a:pt x="4189806" y="243802"/>
                </a:lnTo>
                <a:lnTo>
                  <a:pt x="4186758" y="237350"/>
                </a:lnTo>
                <a:lnTo>
                  <a:pt x="4179011" y="234607"/>
                </a:lnTo>
                <a:close/>
              </a:path>
              <a:path w="4633595" h="1001395">
                <a:moveTo>
                  <a:pt x="4108653" y="267030"/>
                </a:moveTo>
                <a:lnTo>
                  <a:pt x="4102176" y="270002"/>
                </a:lnTo>
                <a:lnTo>
                  <a:pt x="4102049" y="270015"/>
                </a:lnTo>
                <a:lnTo>
                  <a:pt x="4095572" y="272987"/>
                </a:lnTo>
                <a:lnTo>
                  <a:pt x="4092778" y="280670"/>
                </a:lnTo>
                <a:lnTo>
                  <a:pt x="4098620" y="293688"/>
                </a:lnTo>
                <a:lnTo>
                  <a:pt x="4106367" y="296558"/>
                </a:lnTo>
                <a:lnTo>
                  <a:pt x="4112844" y="293573"/>
                </a:lnTo>
                <a:lnTo>
                  <a:pt x="4119448" y="290601"/>
                </a:lnTo>
                <a:lnTo>
                  <a:pt x="4122242" y="282918"/>
                </a:lnTo>
                <a:lnTo>
                  <a:pt x="4119321" y="276416"/>
                </a:lnTo>
                <a:lnTo>
                  <a:pt x="4116273" y="269900"/>
                </a:lnTo>
                <a:lnTo>
                  <a:pt x="4108653" y="267030"/>
                </a:lnTo>
                <a:close/>
              </a:path>
              <a:path w="4633595" h="1001395">
                <a:moveTo>
                  <a:pt x="4037914" y="298958"/>
                </a:moveTo>
                <a:lnTo>
                  <a:pt x="4024833" y="304698"/>
                </a:lnTo>
                <a:lnTo>
                  <a:pt x="4021785" y="312331"/>
                </a:lnTo>
                <a:lnTo>
                  <a:pt x="4027627" y="325450"/>
                </a:lnTo>
                <a:lnTo>
                  <a:pt x="4035247" y="328435"/>
                </a:lnTo>
                <a:lnTo>
                  <a:pt x="4041724" y="325577"/>
                </a:lnTo>
                <a:lnTo>
                  <a:pt x="4041851" y="325565"/>
                </a:lnTo>
                <a:lnTo>
                  <a:pt x="4048328" y="322707"/>
                </a:lnTo>
                <a:lnTo>
                  <a:pt x="4051376" y="315062"/>
                </a:lnTo>
                <a:lnTo>
                  <a:pt x="4048455" y="308508"/>
                </a:lnTo>
                <a:lnTo>
                  <a:pt x="4045661" y="301955"/>
                </a:lnTo>
                <a:lnTo>
                  <a:pt x="4037914" y="298958"/>
                </a:lnTo>
                <a:close/>
              </a:path>
              <a:path w="4633595" h="1001395">
                <a:moveTo>
                  <a:pt x="3966667" y="329971"/>
                </a:moveTo>
                <a:lnTo>
                  <a:pt x="3953586" y="335712"/>
                </a:lnTo>
                <a:lnTo>
                  <a:pt x="3950538" y="343345"/>
                </a:lnTo>
                <a:lnTo>
                  <a:pt x="3953459" y="349898"/>
                </a:lnTo>
                <a:lnTo>
                  <a:pt x="3956253" y="356451"/>
                </a:lnTo>
                <a:lnTo>
                  <a:pt x="3963873" y="359448"/>
                </a:lnTo>
                <a:lnTo>
                  <a:pt x="3977081" y="353708"/>
                </a:lnTo>
                <a:lnTo>
                  <a:pt x="3980002" y="346075"/>
                </a:lnTo>
                <a:lnTo>
                  <a:pt x="3977208" y="339522"/>
                </a:lnTo>
                <a:lnTo>
                  <a:pt x="3974287" y="332956"/>
                </a:lnTo>
                <a:lnTo>
                  <a:pt x="3966667" y="329971"/>
                </a:lnTo>
                <a:close/>
              </a:path>
              <a:path w="4633595" h="1001395">
                <a:moveTo>
                  <a:pt x="3895293" y="360286"/>
                </a:moveTo>
                <a:lnTo>
                  <a:pt x="3882085" y="365824"/>
                </a:lnTo>
                <a:lnTo>
                  <a:pt x="3878910" y="373418"/>
                </a:lnTo>
                <a:lnTo>
                  <a:pt x="3884498" y="386613"/>
                </a:lnTo>
                <a:lnTo>
                  <a:pt x="3892118" y="389725"/>
                </a:lnTo>
                <a:lnTo>
                  <a:pt x="3905326" y="384188"/>
                </a:lnTo>
                <a:lnTo>
                  <a:pt x="3908374" y="376593"/>
                </a:lnTo>
                <a:lnTo>
                  <a:pt x="3905707" y="370002"/>
                </a:lnTo>
                <a:lnTo>
                  <a:pt x="3902913" y="363398"/>
                </a:lnTo>
                <a:lnTo>
                  <a:pt x="3895293" y="360286"/>
                </a:lnTo>
                <a:close/>
              </a:path>
              <a:path w="4633595" h="1001395">
                <a:moveTo>
                  <a:pt x="3823792" y="390144"/>
                </a:moveTo>
                <a:lnTo>
                  <a:pt x="3810457" y="395440"/>
                </a:lnTo>
                <a:lnTo>
                  <a:pt x="3807155" y="402971"/>
                </a:lnTo>
                <a:lnTo>
                  <a:pt x="3812489" y="416268"/>
                </a:lnTo>
                <a:lnTo>
                  <a:pt x="3819982" y="419519"/>
                </a:lnTo>
                <a:lnTo>
                  <a:pt x="3833317" y="414223"/>
                </a:lnTo>
                <a:lnTo>
                  <a:pt x="3836619" y="406692"/>
                </a:lnTo>
                <a:lnTo>
                  <a:pt x="3831285" y="393395"/>
                </a:lnTo>
                <a:lnTo>
                  <a:pt x="3823792" y="390144"/>
                </a:lnTo>
                <a:close/>
              </a:path>
              <a:path w="4633595" h="1001395">
                <a:moveTo>
                  <a:pt x="3751529" y="418833"/>
                </a:moveTo>
                <a:lnTo>
                  <a:pt x="3738194" y="424129"/>
                </a:lnTo>
                <a:lnTo>
                  <a:pt x="3734892" y="431660"/>
                </a:lnTo>
                <a:lnTo>
                  <a:pt x="3740226" y="444957"/>
                </a:lnTo>
                <a:lnTo>
                  <a:pt x="3747719" y="448208"/>
                </a:lnTo>
                <a:lnTo>
                  <a:pt x="3761054" y="442913"/>
                </a:lnTo>
                <a:lnTo>
                  <a:pt x="3764356" y="435381"/>
                </a:lnTo>
                <a:lnTo>
                  <a:pt x="3759022" y="422085"/>
                </a:lnTo>
                <a:lnTo>
                  <a:pt x="3751529" y="418833"/>
                </a:lnTo>
                <a:close/>
              </a:path>
              <a:path w="4633595" h="1001395">
                <a:moveTo>
                  <a:pt x="3679266" y="447027"/>
                </a:moveTo>
                <a:lnTo>
                  <a:pt x="3665804" y="452145"/>
                </a:lnTo>
                <a:lnTo>
                  <a:pt x="3662502" y="459626"/>
                </a:lnTo>
                <a:lnTo>
                  <a:pt x="3667582" y="472999"/>
                </a:lnTo>
                <a:lnTo>
                  <a:pt x="3675075" y="476339"/>
                </a:lnTo>
                <a:lnTo>
                  <a:pt x="3688537" y="471221"/>
                </a:lnTo>
                <a:lnTo>
                  <a:pt x="3691839" y="463728"/>
                </a:lnTo>
                <a:lnTo>
                  <a:pt x="3686759" y="450367"/>
                </a:lnTo>
                <a:lnTo>
                  <a:pt x="3679266" y="447027"/>
                </a:lnTo>
                <a:close/>
              </a:path>
              <a:path w="4633595" h="1001395">
                <a:moveTo>
                  <a:pt x="3606495" y="474650"/>
                </a:moveTo>
                <a:lnTo>
                  <a:pt x="3593160" y="479768"/>
                </a:lnTo>
                <a:lnTo>
                  <a:pt x="3589858" y="487261"/>
                </a:lnTo>
                <a:lnTo>
                  <a:pt x="3594938" y="500621"/>
                </a:lnTo>
                <a:lnTo>
                  <a:pt x="3602431" y="503974"/>
                </a:lnTo>
                <a:lnTo>
                  <a:pt x="3609035" y="501409"/>
                </a:lnTo>
                <a:lnTo>
                  <a:pt x="3615766" y="498843"/>
                </a:lnTo>
                <a:lnTo>
                  <a:pt x="3619195" y="491363"/>
                </a:lnTo>
                <a:lnTo>
                  <a:pt x="3616655" y="484683"/>
                </a:lnTo>
                <a:lnTo>
                  <a:pt x="3613988" y="477990"/>
                </a:lnTo>
                <a:lnTo>
                  <a:pt x="3606495" y="474650"/>
                </a:lnTo>
                <a:close/>
              </a:path>
              <a:path w="4633595" h="1001395">
                <a:moveTo>
                  <a:pt x="3533724" y="501244"/>
                </a:moveTo>
                <a:lnTo>
                  <a:pt x="3520262" y="506159"/>
                </a:lnTo>
                <a:lnTo>
                  <a:pt x="3516833" y="513601"/>
                </a:lnTo>
                <a:lnTo>
                  <a:pt x="3521659" y="527037"/>
                </a:lnTo>
                <a:lnTo>
                  <a:pt x="3529152" y="530504"/>
                </a:lnTo>
                <a:lnTo>
                  <a:pt x="3542614" y="525590"/>
                </a:lnTo>
                <a:lnTo>
                  <a:pt x="3546043" y="518160"/>
                </a:lnTo>
                <a:lnTo>
                  <a:pt x="3543630" y="511429"/>
                </a:lnTo>
                <a:lnTo>
                  <a:pt x="3541090" y="504711"/>
                </a:lnTo>
                <a:lnTo>
                  <a:pt x="3533724" y="501244"/>
                </a:lnTo>
                <a:close/>
              </a:path>
              <a:path w="4633595" h="1001395">
                <a:moveTo>
                  <a:pt x="3460699" y="527380"/>
                </a:moveTo>
                <a:lnTo>
                  <a:pt x="3447110" y="532079"/>
                </a:lnTo>
                <a:lnTo>
                  <a:pt x="3443554" y="539458"/>
                </a:lnTo>
                <a:lnTo>
                  <a:pt x="3445967" y="546214"/>
                </a:lnTo>
                <a:lnTo>
                  <a:pt x="3448253" y="552971"/>
                </a:lnTo>
                <a:lnTo>
                  <a:pt x="3455619" y="556552"/>
                </a:lnTo>
                <a:lnTo>
                  <a:pt x="3462350" y="554215"/>
                </a:lnTo>
                <a:lnTo>
                  <a:pt x="3469208" y="551866"/>
                </a:lnTo>
                <a:lnTo>
                  <a:pt x="3472764" y="544487"/>
                </a:lnTo>
                <a:lnTo>
                  <a:pt x="3470478" y="537731"/>
                </a:lnTo>
                <a:lnTo>
                  <a:pt x="3468065" y="530974"/>
                </a:lnTo>
                <a:lnTo>
                  <a:pt x="3460699" y="527380"/>
                </a:lnTo>
                <a:close/>
              </a:path>
              <a:path w="4633595" h="1001395">
                <a:moveTo>
                  <a:pt x="3387166" y="552704"/>
                </a:moveTo>
                <a:lnTo>
                  <a:pt x="3373704" y="557390"/>
                </a:lnTo>
                <a:lnTo>
                  <a:pt x="3370021" y="564769"/>
                </a:lnTo>
                <a:lnTo>
                  <a:pt x="3372434" y="571538"/>
                </a:lnTo>
                <a:lnTo>
                  <a:pt x="3374720" y="578295"/>
                </a:lnTo>
                <a:lnTo>
                  <a:pt x="3382086" y="581876"/>
                </a:lnTo>
                <a:lnTo>
                  <a:pt x="3395675" y="577190"/>
                </a:lnTo>
                <a:lnTo>
                  <a:pt x="3399231" y="569811"/>
                </a:lnTo>
                <a:lnTo>
                  <a:pt x="3396945" y="563055"/>
                </a:lnTo>
                <a:lnTo>
                  <a:pt x="3394532" y="556285"/>
                </a:lnTo>
                <a:lnTo>
                  <a:pt x="3387166" y="552704"/>
                </a:lnTo>
                <a:close/>
              </a:path>
              <a:path w="4633595" h="1001395">
                <a:moveTo>
                  <a:pt x="3313633" y="577228"/>
                </a:moveTo>
                <a:lnTo>
                  <a:pt x="3300044" y="581711"/>
                </a:lnTo>
                <a:lnTo>
                  <a:pt x="3296361" y="589039"/>
                </a:lnTo>
                <a:lnTo>
                  <a:pt x="3298520" y="595833"/>
                </a:lnTo>
                <a:lnTo>
                  <a:pt x="3300806" y="602628"/>
                </a:lnTo>
                <a:lnTo>
                  <a:pt x="3308172" y="606323"/>
                </a:lnTo>
                <a:lnTo>
                  <a:pt x="3321761" y="601840"/>
                </a:lnTo>
                <a:lnTo>
                  <a:pt x="3325444" y="594525"/>
                </a:lnTo>
                <a:lnTo>
                  <a:pt x="3323158" y="587731"/>
                </a:lnTo>
                <a:lnTo>
                  <a:pt x="3320999" y="580923"/>
                </a:lnTo>
                <a:lnTo>
                  <a:pt x="3313633" y="577228"/>
                </a:lnTo>
                <a:close/>
              </a:path>
              <a:path w="4633595" h="1001395">
                <a:moveTo>
                  <a:pt x="3239973" y="601307"/>
                </a:moveTo>
                <a:lnTo>
                  <a:pt x="3226257" y="605587"/>
                </a:lnTo>
                <a:lnTo>
                  <a:pt x="3222447" y="612851"/>
                </a:lnTo>
                <a:lnTo>
                  <a:pt x="3224606" y="619671"/>
                </a:lnTo>
                <a:lnTo>
                  <a:pt x="3226638" y="626504"/>
                </a:lnTo>
                <a:lnTo>
                  <a:pt x="3234004" y="630314"/>
                </a:lnTo>
                <a:lnTo>
                  <a:pt x="3240735" y="628180"/>
                </a:lnTo>
                <a:lnTo>
                  <a:pt x="3247593" y="626047"/>
                </a:lnTo>
                <a:lnTo>
                  <a:pt x="3251403" y="618782"/>
                </a:lnTo>
                <a:lnTo>
                  <a:pt x="3249371" y="611950"/>
                </a:lnTo>
                <a:lnTo>
                  <a:pt x="3247212" y="605117"/>
                </a:lnTo>
                <a:lnTo>
                  <a:pt x="3239973" y="601307"/>
                </a:lnTo>
                <a:close/>
              </a:path>
              <a:path w="4633595" h="1001395">
                <a:moveTo>
                  <a:pt x="3165678" y="624383"/>
                </a:moveTo>
                <a:lnTo>
                  <a:pt x="3151962" y="628650"/>
                </a:lnTo>
                <a:lnTo>
                  <a:pt x="3148152" y="635914"/>
                </a:lnTo>
                <a:lnTo>
                  <a:pt x="3152470" y="649580"/>
                </a:lnTo>
                <a:lnTo>
                  <a:pt x="3159709" y="653377"/>
                </a:lnTo>
                <a:lnTo>
                  <a:pt x="3173425" y="649110"/>
                </a:lnTo>
                <a:lnTo>
                  <a:pt x="3177235" y="641845"/>
                </a:lnTo>
                <a:lnTo>
                  <a:pt x="3172917" y="628193"/>
                </a:lnTo>
                <a:lnTo>
                  <a:pt x="3165678" y="624383"/>
                </a:lnTo>
                <a:close/>
              </a:path>
              <a:path w="4633595" h="1001395">
                <a:moveTo>
                  <a:pt x="3091510" y="646887"/>
                </a:moveTo>
                <a:lnTo>
                  <a:pt x="3084652" y="648919"/>
                </a:lnTo>
                <a:lnTo>
                  <a:pt x="3077667" y="650951"/>
                </a:lnTo>
                <a:lnTo>
                  <a:pt x="3073730" y="658152"/>
                </a:lnTo>
                <a:lnTo>
                  <a:pt x="3077794" y="671881"/>
                </a:lnTo>
                <a:lnTo>
                  <a:pt x="3085033" y="675792"/>
                </a:lnTo>
                <a:lnTo>
                  <a:pt x="3098749" y="671741"/>
                </a:lnTo>
                <a:lnTo>
                  <a:pt x="3102686" y="664528"/>
                </a:lnTo>
                <a:lnTo>
                  <a:pt x="3098622" y="650812"/>
                </a:lnTo>
                <a:lnTo>
                  <a:pt x="3091510" y="646887"/>
                </a:lnTo>
                <a:close/>
              </a:path>
              <a:path w="4633595" h="1001395">
                <a:moveTo>
                  <a:pt x="3016834" y="668795"/>
                </a:moveTo>
                <a:lnTo>
                  <a:pt x="3003118" y="672859"/>
                </a:lnTo>
                <a:lnTo>
                  <a:pt x="2999181" y="680060"/>
                </a:lnTo>
                <a:lnTo>
                  <a:pt x="3003245" y="693788"/>
                </a:lnTo>
                <a:lnTo>
                  <a:pt x="3010484" y="697700"/>
                </a:lnTo>
                <a:lnTo>
                  <a:pt x="3024200" y="693649"/>
                </a:lnTo>
                <a:lnTo>
                  <a:pt x="3028137" y="686435"/>
                </a:lnTo>
                <a:lnTo>
                  <a:pt x="3024073" y="672719"/>
                </a:lnTo>
                <a:lnTo>
                  <a:pt x="3016834" y="668795"/>
                </a:lnTo>
                <a:close/>
              </a:path>
              <a:path w="4633595" h="1001395">
                <a:moveTo>
                  <a:pt x="2942158" y="689762"/>
                </a:moveTo>
                <a:lnTo>
                  <a:pt x="2928315" y="693623"/>
                </a:lnTo>
                <a:lnTo>
                  <a:pt x="2924378" y="700773"/>
                </a:lnTo>
                <a:lnTo>
                  <a:pt x="2928188" y="714553"/>
                </a:lnTo>
                <a:lnTo>
                  <a:pt x="2935300" y="718579"/>
                </a:lnTo>
                <a:lnTo>
                  <a:pt x="2949143" y="714705"/>
                </a:lnTo>
                <a:lnTo>
                  <a:pt x="2953207" y="707555"/>
                </a:lnTo>
                <a:lnTo>
                  <a:pt x="2951302" y="700672"/>
                </a:lnTo>
                <a:lnTo>
                  <a:pt x="2949270" y="693776"/>
                </a:lnTo>
                <a:lnTo>
                  <a:pt x="2942158" y="689762"/>
                </a:lnTo>
                <a:close/>
              </a:path>
              <a:path w="4633595" h="1001395">
                <a:moveTo>
                  <a:pt x="2867355" y="710298"/>
                </a:moveTo>
                <a:lnTo>
                  <a:pt x="2853512" y="713931"/>
                </a:lnTo>
                <a:lnTo>
                  <a:pt x="2849448" y="721017"/>
                </a:lnTo>
                <a:lnTo>
                  <a:pt x="2853004" y="734860"/>
                </a:lnTo>
                <a:lnTo>
                  <a:pt x="2860116" y="738988"/>
                </a:lnTo>
                <a:lnTo>
                  <a:pt x="2873959" y="735355"/>
                </a:lnTo>
                <a:lnTo>
                  <a:pt x="2878150" y="728269"/>
                </a:lnTo>
                <a:lnTo>
                  <a:pt x="2876160" y="721017"/>
                </a:lnTo>
                <a:lnTo>
                  <a:pt x="2874467" y="714426"/>
                </a:lnTo>
                <a:lnTo>
                  <a:pt x="2867355" y="710298"/>
                </a:lnTo>
                <a:close/>
              </a:path>
              <a:path w="4633595" h="1001395">
                <a:moveTo>
                  <a:pt x="2792171" y="729958"/>
                </a:moveTo>
                <a:lnTo>
                  <a:pt x="2785313" y="731774"/>
                </a:lnTo>
                <a:lnTo>
                  <a:pt x="2778328" y="733590"/>
                </a:lnTo>
                <a:lnTo>
                  <a:pt x="2774137" y="740677"/>
                </a:lnTo>
                <a:lnTo>
                  <a:pt x="2776127" y="747928"/>
                </a:lnTo>
                <a:lnTo>
                  <a:pt x="2777820" y="754507"/>
                </a:lnTo>
                <a:lnTo>
                  <a:pt x="2784932" y="758647"/>
                </a:lnTo>
                <a:lnTo>
                  <a:pt x="2798775" y="755015"/>
                </a:lnTo>
                <a:lnTo>
                  <a:pt x="2802839" y="747928"/>
                </a:lnTo>
                <a:lnTo>
                  <a:pt x="2799283" y="734085"/>
                </a:lnTo>
                <a:lnTo>
                  <a:pt x="2792171" y="729958"/>
                </a:lnTo>
                <a:close/>
              </a:path>
              <a:path w="4633595" h="1001395">
                <a:moveTo>
                  <a:pt x="2716987" y="748957"/>
                </a:moveTo>
                <a:lnTo>
                  <a:pt x="2703017" y="752386"/>
                </a:lnTo>
                <a:lnTo>
                  <a:pt x="2698826" y="759409"/>
                </a:lnTo>
                <a:lnTo>
                  <a:pt x="2700604" y="766356"/>
                </a:lnTo>
                <a:lnTo>
                  <a:pt x="2702255" y="773303"/>
                </a:lnTo>
                <a:lnTo>
                  <a:pt x="2709240" y="777545"/>
                </a:lnTo>
                <a:lnTo>
                  <a:pt x="2723210" y="774103"/>
                </a:lnTo>
                <a:lnTo>
                  <a:pt x="2727401" y="767080"/>
                </a:lnTo>
                <a:lnTo>
                  <a:pt x="2725750" y="760133"/>
                </a:lnTo>
                <a:lnTo>
                  <a:pt x="2723972" y="753186"/>
                </a:lnTo>
                <a:lnTo>
                  <a:pt x="2716987" y="748957"/>
                </a:lnTo>
                <a:close/>
              </a:path>
              <a:path w="4633595" h="1001395">
                <a:moveTo>
                  <a:pt x="2641676" y="767550"/>
                </a:moveTo>
                <a:lnTo>
                  <a:pt x="2627706" y="770788"/>
                </a:lnTo>
                <a:lnTo>
                  <a:pt x="2623388" y="777735"/>
                </a:lnTo>
                <a:lnTo>
                  <a:pt x="2625039" y="784708"/>
                </a:lnTo>
                <a:lnTo>
                  <a:pt x="2626563" y="791680"/>
                </a:lnTo>
                <a:lnTo>
                  <a:pt x="2633548" y="796023"/>
                </a:lnTo>
                <a:lnTo>
                  <a:pt x="2647518" y="792798"/>
                </a:lnTo>
                <a:lnTo>
                  <a:pt x="2651836" y="785838"/>
                </a:lnTo>
                <a:lnTo>
                  <a:pt x="2650312" y="778866"/>
                </a:lnTo>
                <a:lnTo>
                  <a:pt x="2648661" y="771893"/>
                </a:lnTo>
                <a:lnTo>
                  <a:pt x="2641676" y="767550"/>
                </a:lnTo>
                <a:close/>
              </a:path>
              <a:path w="4633595" h="1001395">
                <a:moveTo>
                  <a:pt x="2565984" y="784987"/>
                </a:moveTo>
                <a:lnTo>
                  <a:pt x="2558999" y="786600"/>
                </a:lnTo>
                <a:lnTo>
                  <a:pt x="2552014" y="788213"/>
                </a:lnTo>
                <a:lnTo>
                  <a:pt x="2547569" y="795172"/>
                </a:lnTo>
                <a:lnTo>
                  <a:pt x="2550871" y="809117"/>
                </a:lnTo>
                <a:lnTo>
                  <a:pt x="2557856" y="813460"/>
                </a:lnTo>
                <a:lnTo>
                  <a:pt x="2564714" y="811848"/>
                </a:lnTo>
                <a:lnTo>
                  <a:pt x="2564841" y="811835"/>
                </a:lnTo>
                <a:lnTo>
                  <a:pt x="2571699" y="810235"/>
                </a:lnTo>
                <a:lnTo>
                  <a:pt x="2576144" y="803275"/>
                </a:lnTo>
                <a:lnTo>
                  <a:pt x="2572842" y="789330"/>
                </a:lnTo>
                <a:lnTo>
                  <a:pt x="2565984" y="784987"/>
                </a:lnTo>
                <a:close/>
              </a:path>
              <a:path w="4633595" h="1001395">
                <a:moveTo>
                  <a:pt x="2490292" y="801992"/>
                </a:moveTo>
                <a:lnTo>
                  <a:pt x="2483307" y="803504"/>
                </a:lnTo>
                <a:lnTo>
                  <a:pt x="2476195" y="805015"/>
                </a:lnTo>
                <a:lnTo>
                  <a:pt x="2471750" y="811898"/>
                </a:lnTo>
                <a:lnTo>
                  <a:pt x="2474798" y="825894"/>
                </a:lnTo>
                <a:lnTo>
                  <a:pt x="2481656" y="830339"/>
                </a:lnTo>
                <a:lnTo>
                  <a:pt x="2488641" y="828840"/>
                </a:lnTo>
                <a:lnTo>
                  <a:pt x="2495753" y="827329"/>
                </a:lnTo>
                <a:lnTo>
                  <a:pt x="2500198" y="820433"/>
                </a:lnTo>
                <a:lnTo>
                  <a:pt x="2497150" y="806437"/>
                </a:lnTo>
                <a:lnTo>
                  <a:pt x="2490292" y="801992"/>
                </a:lnTo>
                <a:close/>
              </a:path>
              <a:path w="4633595" h="1001395">
                <a:moveTo>
                  <a:pt x="2414219" y="818286"/>
                </a:moveTo>
                <a:lnTo>
                  <a:pt x="2400249" y="821309"/>
                </a:lnTo>
                <a:lnTo>
                  <a:pt x="2395804" y="828192"/>
                </a:lnTo>
                <a:lnTo>
                  <a:pt x="2397328" y="835190"/>
                </a:lnTo>
                <a:lnTo>
                  <a:pt x="2398725" y="842188"/>
                </a:lnTo>
                <a:lnTo>
                  <a:pt x="2405710" y="846633"/>
                </a:lnTo>
                <a:lnTo>
                  <a:pt x="2419680" y="843610"/>
                </a:lnTo>
                <a:lnTo>
                  <a:pt x="2424125" y="836727"/>
                </a:lnTo>
                <a:lnTo>
                  <a:pt x="2421077" y="822731"/>
                </a:lnTo>
                <a:lnTo>
                  <a:pt x="2414219" y="818286"/>
                </a:lnTo>
                <a:close/>
              </a:path>
              <a:path w="4633595" h="1001395">
                <a:moveTo>
                  <a:pt x="2338273" y="833768"/>
                </a:moveTo>
                <a:lnTo>
                  <a:pt x="2324176" y="836600"/>
                </a:lnTo>
                <a:lnTo>
                  <a:pt x="2319604" y="843420"/>
                </a:lnTo>
                <a:lnTo>
                  <a:pt x="2322398" y="857453"/>
                </a:lnTo>
                <a:lnTo>
                  <a:pt x="2329256" y="862000"/>
                </a:lnTo>
                <a:lnTo>
                  <a:pt x="2336241" y="860577"/>
                </a:lnTo>
                <a:lnTo>
                  <a:pt x="2343353" y="859168"/>
                </a:lnTo>
                <a:lnTo>
                  <a:pt x="2347925" y="852335"/>
                </a:lnTo>
                <a:lnTo>
                  <a:pt x="2346528" y="845325"/>
                </a:lnTo>
                <a:lnTo>
                  <a:pt x="2345004" y="838314"/>
                </a:lnTo>
                <a:lnTo>
                  <a:pt x="2338273" y="833768"/>
                </a:lnTo>
                <a:close/>
              </a:path>
              <a:path w="4633595" h="1001395">
                <a:moveTo>
                  <a:pt x="2262200" y="848855"/>
                </a:moveTo>
                <a:lnTo>
                  <a:pt x="2248103" y="851484"/>
                </a:lnTo>
                <a:lnTo>
                  <a:pt x="2243404" y="858241"/>
                </a:lnTo>
                <a:lnTo>
                  <a:pt x="2244674" y="865276"/>
                </a:lnTo>
                <a:lnTo>
                  <a:pt x="2246071" y="872312"/>
                </a:lnTo>
                <a:lnTo>
                  <a:pt x="2252802" y="876953"/>
                </a:lnTo>
                <a:lnTo>
                  <a:pt x="2259787" y="875644"/>
                </a:lnTo>
                <a:lnTo>
                  <a:pt x="2266899" y="874329"/>
                </a:lnTo>
                <a:lnTo>
                  <a:pt x="2271471" y="867562"/>
                </a:lnTo>
                <a:lnTo>
                  <a:pt x="2268931" y="853504"/>
                </a:lnTo>
                <a:lnTo>
                  <a:pt x="2262200" y="848855"/>
                </a:lnTo>
                <a:close/>
              </a:path>
              <a:path w="4633595" h="1001395">
                <a:moveTo>
                  <a:pt x="2185746" y="862965"/>
                </a:moveTo>
                <a:lnTo>
                  <a:pt x="2171649" y="865594"/>
                </a:lnTo>
                <a:lnTo>
                  <a:pt x="2166950" y="872350"/>
                </a:lnTo>
                <a:lnTo>
                  <a:pt x="2168220" y="879387"/>
                </a:lnTo>
                <a:lnTo>
                  <a:pt x="2169617" y="886422"/>
                </a:lnTo>
                <a:lnTo>
                  <a:pt x="2176348" y="891061"/>
                </a:lnTo>
                <a:lnTo>
                  <a:pt x="2190445" y="888436"/>
                </a:lnTo>
                <a:lnTo>
                  <a:pt x="2195017" y="881672"/>
                </a:lnTo>
                <a:lnTo>
                  <a:pt x="2192477" y="867601"/>
                </a:lnTo>
                <a:lnTo>
                  <a:pt x="2185746" y="862965"/>
                </a:lnTo>
                <a:close/>
              </a:path>
              <a:path w="4633595" h="1001395">
                <a:moveTo>
                  <a:pt x="2109292" y="876562"/>
                </a:moveTo>
                <a:lnTo>
                  <a:pt x="2095195" y="878959"/>
                </a:lnTo>
                <a:lnTo>
                  <a:pt x="2090496" y="885649"/>
                </a:lnTo>
                <a:lnTo>
                  <a:pt x="2091639" y="892702"/>
                </a:lnTo>
                <a:lnTo>
                  <a:pt x="2092909" y="899754"/>
                </a:lnTo>
                <a:lnTo>
                  <a:pt x="2099513" y="904503"/>
                </a:lnTo>
                <a:lnTo>
                  <a:pt x="2113737" y="902104"/>
                </a:lnTo>
                <a:lnTo>
                  <a:pt x="2118436" y="895416"/>
                </a:lnTo>
                <a:lnTo>
                  <a:pt x="2117293" y="888363"/>
                </a:lnTo>
                <a:lnTo>
                  <a:pt x="2116023" y="881309"/>
                </a:lnTo>
                <a:lnTo>
                  <a:pt x="2109292" y="876562"/>
                </a:lnTo>
                <a:close/>
              </a:path>
              <a:path w="4633595" h="1001395">
                <a:moveTo>
                  <a:pt x="2032711" y="889541"/>
                </a:moveTo>
                <a:lnTo>
                  <a:pt x="2018614" y="891939"/>
                </a:lnTo>
                <a:lnTo>
                  <a:pt x="2013788" y="898628"/>
                </a:lnTo>
                <a:lnTo>
                  <a:pt x="2015058" y="905682"/>
                </a:lnTo>
                <a:lnTo>
                  <a:pt x="2016201" y="912735"/>
                </a:lnTo>
                <a:lnTo>
                  <a:pt x="2022932" y="917481"/>
                </a:lnTo>
                <a:lnTo>
                  <a:pt x="2037029" y="915083"/>
                </a:lnTo>
                <a:lnTo>
                  <a:pt x="2041728" y="908396"/>
                </a:lnTo>
                <a:lnTo>
                  <a:pt x="2040585" y="901342"/>
                </a:lnTo>
                <a:lnTo>
                  <a:pt x="2039315" y="894288"/>
                </a:lnTo>
                <a:lnTo>
                  <a:pt x="2032711" y="889541"/>
                </a:lnTo>
                <a:close/>
              </a:path>
              <a:path w="4633595" h="1001395">
                <a:moveTo>
                  <a:pt x="1956130" y="901602"/>
                </a:moveTo>
                <a:lnTo>
                  <a:pt x="1941906" y="903798"/>
                </a:lnTo>
                <a:lnTo>
                  <a:pt x="1937080" y="910417"/>
                </a:lnTo>
                <a:lnTo>
                  <a:pt x="1938096" y="917487"/>
                </a:lnTo>
                <a:lnTo>
                  <a:pt x="1939239" y="924558"/>
                </a:lnTo>
                <a:lnTo>
                  <a:pt x="1945843" y="929400"/>
                </a:lnTo>
                <a:lnTo>
                  <a:pt x="1960067" y="927204"/>
                </a:lnTo>
                <a:lnTo>
                  <a:pt x="1964893" y="920585"/>
                </a:lnTo>
                <a:lnTo>
                  <a:pt x="1963750" y="913515"/>
                </a:lnTo>
                <a:lnTo>
                  <a:pt x="1962734" y="906445"/>
                </a:lnTo>
                <a:lnTo>
                  <a:pt x="1956130" y="901602"/>
                </a:lnTo>
                <a:close/>
              </a:path>
              <a:path w="4633595" h="1001395">
                <a:moveTo>
                  <a:pt x="1879422" y="913279"/>
                </a:moveTo>
                <a:lnTo>
                  <a:pt x="1865198" y="915284"/>
                </a:lnTo>
                <a:lnTo>
                  <a:pt x="1860245" y="921837"/>
                </a:lnTo>
                <a:lnTo>
                  <a:pt x="1862277" y="936005"/>
                </a:lnTo>
                <a:lnTo>
                  <a:pt x="1868754" y="940937"/>
                </a:lnTo>
                <a:lnTo>
                  <a:pt x="1882978" y="938931"/>
                </a:lnTo>
                <a:lnTo>
                  <a:pt x="1887931" y="932378"/>
                </a:lnTo>
                <a:lnTo>
                  <a:pt x="1885899" y="918210"/>
                </a:lnTo>
                <a:lnTo>
                  <a:pt x="1879422" y="913279"/>
                </a:lnTo>
                <a:close/>
              </a:path>
              <a:path w="4633595" h="1001395">
                <a:moveTo>
                  <a:pt x="1802333" y="924065"/>
                </a:moveTo>
                <a:lnTo>
                  <a:pt x="1795348" y="925066"/>
                </a:lnTo>
                <a:lnTo>
                  <a:pt x="1795221" y="925069"/>
                </a:lnTo>
                <a:lnTo>
                  <a:pt x="1788236" y="926069"/>
                </a:lnTo>
                <a:lnTo>
                  <a:pt x="1783283" y="932623"/>
                </a:lnTo>
                <a:lnTo>
                  <a:pt x="1785315" y="946790"/>
                </a:lnTo>
                <a:lnTo>
                  <a:pt x="1791792" y="951723"/>
                </a:lnTo>
                <a:lnTo>
                  <a:pt x="1806016" y="949718"/>
                </a:lnTo>
                <a:lnTo>
                  <a:pt x="1810969" y="943164"/>
                </a:lnTo>
                <a:lnTo>
                  <a:pt x="1808937" y="928996"/>
                </a:lnTo>
                <a:lnTo>
                  <a:pt x="1802333" y="924065"/>
                </a:lnTo>
                <a:close/>
              </a:path>
              <a:path w="4633595" h="1001395">
                <a:moveTo>
                  <a:pt x="1725498" y="934250"/>
                </a:moveTo>
                <a:lnTo>
                  <a:pt x="1711274" y="936037"/>
                </a:lnTo>
                <a:lnTo>
                  <a:pt x="1706194" y="942514"/>
                </a:lnTo>
                <a:lnTo>
                  <a:pt x="1707972" y="956711"/>
                </a:lnTo>
                <a:lnTo>
                  <a:pt x="1714449" y="961743"/>
                </a:lnTo>
                <a:lnTo>
                  <a:pt x="1728673" y="959956"/>
                </a:lnTo>
                <a:lnTo>
                  <a:pt x="1733753" y="953479"/>
                </a:lnTo>
                <a:lnTo>
                  <a:pt x="1731975" y="939283"/>
                </a:lnTo>
                <a:lnTo>
                  <a:pt x="1725498" y="934250"/>
                </a:lnTo>
                <a:close/>
              </a:path>
              <a:path w="4633595" h="1001395">
                <a:moveTo>
                  <a:pt x="1648409" y="943859"/>
                </a:moveTo>
                <a:lnTo>
                  <a:pt x="1641297" y="944751"/>
                </a:lnTo>
                <a:lnTo>
                  <a:pt x="1641170" y="944753"/>
                </a:lnTo>
                <a:lnTo>
                  <a:pt x="1634185" y="945646"/>
                </a:lnTo>
                <a:lnTo>
                  <a:pt x="1629105" y="952122"/>
                </a:lnTo>
                <a:lnTo>
                  <a:pt x="1630883" y="966320"/>
                </a:lnTo>
                <a:lnTo>
                  <a:pt x="1637360" y="971351"/>
                </a:lnTo>
                <a:lnTo>
                  <a:pt x="1651584" y="969565"/>
                </a:lnTo>
                <a:lnTo>
                  <a:pt x="1656664" y="963088"/>
                </a:lnTo>
                <a:lnTo>
                  <a:pt x="1654886" y="948891"/>
                </a:lnTo>
                <a:lnTo>
                  <a:pt x="1648409" y="943859"/>
                </a:lnTo>
                <a:close/>
              </a:path>
              <a:path w="4633595" h="1001395">
                <a:moveTo>
                  <a:pt x="1571320" y="952580"/>
                </a:moveTo>
                <a:lnTo>
                  <a:pt x="1556969" y="954161"/>
                </a:lnTo>
                <a:lnTo>
                  <a:pt x="1551889" y="960565"/>
                </a:lnTo>
                <a:lnTo>
                  <a:pt x="1552651" y="967675"/>
                </a:lnTo>
                <a:lnTo>
                  <a:pt x="1553540" y="974785"/>
                </a:lnTo>
                <a:lnTo>
                  <a:pt x="1559890" y="979911"/>
                </a:lnTo>
                <a:lnTo>
                  <a:pt x="1574114" y="978331"/>
                </a:lnTo>
                <a:lnTo>
                  <a:pt x="1579321" y="971927"/>
                </a:lnTo>
                <a:lnTo>
                  <a:pt x="1578432" y="964817"/>
                </a:lnTo>
                <a:lnTo>
                  <a:pt x="1577670" y="957706"/>
                </a:lnTo>
                <a:lnTo>
                  <a:pt x="1571320" y="952580"/>
                </a:lnTo>
                <a:close/>
              </a:path>
              <a:path w="4633595" h="1001395">
                <a:moveTo>
                  <a:pt x="1494231" y="960918"/>
                </a:moveTo>
                <a:lnTo>
                  <a:pt x="1479880" y="962283"/>
                </a:lnTo>
                <a:lnTo>
                  <a:pt x="1474673" y="968609"/>
                </a:lnTo>
                <a:lnTo>
                  <a:pt x="1475308" y="975730"/>
                </a:lnTo>
                <a:lnTo>
                  <a:pt x="1476070" y="982853"/>
                </a:lnTo>
                <a:lnTo>
                  <a:pt x="1482420" y="988073"/>
                </a:lnTo>
                <a:lnTo>
                  <a:pt x="1496644" y="986708"/>
                </a:lnTo>
                <a:lnTo>
                  <a:pt x="1501851" y="980380"/>
                </a:lnTo>
                <a:lnTo>
                  <a:pt x="1501216" y="973260"/>
                </a:lnTo>
                <a:lnTo>
                  <a:pt x="1500454" y="966137"/>
                </a:lnTo>
                <a:lnTo>
                  <a:pt x="1494231" y="960918"/>
                </a:lnTo>
                <a:close/>
              </a:path>
              <a:path w="4633595" h="1001395">
                <a:moveTo>
                  <a:pt x="1416761" y="968308"/>
                </a:moveTo>
                <a:lnTo>
                  <a:pt x="1402537" y="969673"/>
                </a:lnTo>
                <a:lnTo>
                  <a:pt x="1397330" y="975999"/>
                </a:lnTo>
                <a:lnTo>
                  <a:pt x="1398600" y="990242"/>
                </a:lnTo>
                <a:lnTo>
                  <a:pt x="1404950" y="995464"/>
                </a:lnTo>
                <a:lnTo>
                  <a:pt x="1419301" y="994097"/>
                </a:lnTo>
                <a:lnTo>
                  <a:pt x="1424508" y="987772"/>
                </a:lnTo>
                <a:lnTo>
                  <a:pt x="1423746" y="980650"/>
                </a:lnTo>
                <a:lnTo>
                  <a:pt x="1423111" y="973527"/>
                </a:lnTo>
                <a:lnTo>
                  <a:pt x="1416761" y="968308"/>
                </a:lnTo>
                <a:close/>
              </a:path>
              <a:path w="4633595" h="1001395">
                <a:moveTo>
                  <a:pt x="1339545" y="975119"/>
                </a:moveTo>
                <a:lnTo>
                  <a:pt x="1325194" y="976283"/>
                </a:lnTo>
                <a:lnTo>
                  <a:pt x="1319860" y="982534"/>
                </a:lnTo>
                <a:lnTo>
                  <a:pt x="1321130" y="996796"/>
                </a:lnTo>
                <a:lnTo>
                  <a:pt x="1326177" y="1001102"/>
                </a:lnTo>
                <a:lnTo>
                  <a:pt x="1339612" y="1001102"/>
                </a:lnTo>
                <a:lnTo>
                  <a:pt x="1341577" y="1000942"/>
                </a:lnTo>
                <a:lnTo>
                  <a:pt x="1346911" y="994690"/>
                </a:lnTo>
                <a:lnTo>
                  <a:pt x="1346403" y="987560"/>
                </a:lnTo>
                <a:lnTo>
                  <a:pt x="1345768" y="980429"/>
                </a:lnTo>
                <a:lnTo>
                  <a:pt x="1339545" y="975119"/>
                </a:lnTo>
                <a:close/>
              </a:path>
              <a:path w="4633595" h="1001395">
                <a:moveTo>
                  <a:pt x="1262075" y="981410"/>
                </a:moveTo>
                <a:lnTo>
                  <a:pt x="1247724" y="982574"/>
                </a:lnTo>
                <a:lnTo>
                  <a:pt x="1242390" y="988825"/>
                </a:lnTo>
                <a:lnTo>
                  <a:pt x="1243025" y="995956"/>
                </a:lnTo>
                <a:lnTo>
                  <a:pt x="1243392" y="1001102"/>
                </a:lnTo>
                <a:lnTo>
                  <a:pt x="1269338" y="1001102"/>
                </a:lnTo>
                <a:lnTo>
                  <a:pt x="1268806" y="993850"/>
                </a:lnTo>
                <a:lnTo>
                  <a:pt x="1268298" y="986720"/>
                </a:lnTo>
                <a:lnTo>
                  <a:pt x="1262075" y="981410"/>
                </a:lnTo>
                <a:close/>
              </a:path>
              <a:path w="4633595" h="1001395">
                <a:moveTo>
                  <a:pt x="1184631" y="986760"/>
                </a:moveTo>
                <a:lnTo>
                  <a:pt x="1170331" y="987722"/>
                </a:lnTo>
                <a:lnTo>
                  <a:pt x="1164933" y="993898"/>
                </a:lnTo>
                <a:lnTo>
                  <a:pt x="1165420" y="1001102"/>
                </a:lnTo>
                <a:lnTo>
                  <a:pt x="1191417" y="1001102"/>
                </a:lnTo>
                <a:lnTo>
                  <a:pt x="1190816" y="992157"/>
                </a:lnTo>
                <a:lnTo>
                  <a:pt x="1184631" y="986760"/>
                </a:lnTo>
                <a:close/>
              </a:path>
              <a:path w="4633595" h="1001395">
                <a:moveTo>
                  <a:pt x="1107237" y="991750"/>
                </a:moveTo>
                <a:lnTo>
                  <a:pt x="1092911" y="992510"/>
                </a:lnTo>
                <a:lnTo>
                  <a:pt x="1087438" y="998609"/>
                </a:lnTo>
                <a:lnTo>
                  <a:pt x="1087566" y="1001102"/>
                </a:lnTo>
                <a:lnTo>
                  <a:pt x="1113539" y="1001102"/>
                </a:lnTo>
                <a:lnTo>
                  <a:pt x="1113333" y="997234"/>
                </a:lnTo>
                <a:lnTo>
                  <a:pt x="1107237" y="991750"/>
                </a:lnTo>
                <a:close/>
              </a:path>
              <a:path w="4633595" h="1001395">
                <a:moveTo>
                  <a:pt x="1029589" y="995851"/>
                </a:moveTo>
                <a:lnTo>
                  <a:pt x="1015276" y="996612"/>
                </a:lnTo>
                <a:lnTo>
                  <a:pt x="1011237" y="1001102"/>
                </a:lnTo>
                <a:lnTo>
                  <a:pt x="1035426" y="1001102"/>
                </a:lnTo>
                <a:lnTo>
                  <a:pt x="1029589" y="995851"/>
                </a:lnTo>
                <a:close/>
              </a:path>
              <a:path w="4633595" h="1001395">
                <a:moveTo>
                  <a:pt x="952106" y="999367"/>
                </a:moveTo>
                <a:lnTo>
                  <a:pt x="937794" y="999915"/>
                </a:lnTo>
                <a:lnTo>
                  <a:pt x="936693" y="1001102"/>
                </a:lnTo>
                <a:lnTo>
                  <a:pt x="953981" y="1001102"/>
                </a:lnTo>
                <a:lnTo>
                  <a:pt x="952106" y="999367"/>
                </a:lnTo>
                <a:close/>
              </a:path>
              <a:path w="4633595" h="1001395">
                <a:moveTo>
                  <a:pt x="239217" y="1000388"/>
                </a:moveTo>
                <a:lnTo>
                  <a:pt x="238446" y="1001102"/>
                </a:lnTo>
                <a:lnTo>
                  <a:pt x="253703" y="1001102"/>
                </a:lnTo>
                <a:lnTo>
                  <a:pt x="253543" y="1000929"/>
                </a:lnTo>
                <a:lnTo>
                  <a:pt x="239217" y="1000388"/>
                </a:lnTo>
                <a:close/>
              </a:path>
              <a:path w="4633595" h="1001395">
                <a:moveTo>
                  <a:pt x="161735" y="997226"/>
                </a:moveTo>
                <a:lnTo>
                  <a:pt x="157416" y="1001102"/>
                </a:lnTo>
                <a:lnTo>
                  <a:pt x="178841" y="1001102"/>
                </a:lnTo>
                <a:lnTo>
                  <a:pt x="176048" y="997988"/>
                </a:lnTo>
                <a:lnTo>
                  <a:pt x="161735" y="997226"/>
                </a:lnTo>
                <a:close/>
              </a:path>
              <a:path w="4633595" h="1001395">
                <a:moveTo>
                  <a:pt x="84088" y="993148"/>
                </a:moveTo>
                <a:lnTo>
                  <a:pt x="77987" y="998631"/>
                </a:lnTo>
                <a:lnTo>
                  <a:pt x="77856" y="1001102"/>
                </a:lnTo>
                <a:lnTo>
                  <a:pt x="103828" y="1001102"/>
                </a:lnTo>
                <a:lnTo>
                  <a:pt x="103886" y="1000011"/>
                </a:lnTo>
                <a:lnTo>
                  <a:pt x="98400" y="993910"/>
                </a:lnTo>
                <a:lnTo>
                  <a:pt x="84088" y="993148"/>
                </a:lnTo>
                <a:close/>
              </a:path>
              <a:path w="4633595" h="1001395">
                <a:moveTo>
                  <a:pt x="6688" y="988518"/>
                </a:moveTo>
                <a:lnTo>
                  <a:pt x="499" y="993902"/>
                </a:lnTo>
                <a:lnTo>
                  <a:pt x="0" y="1001102"/>
                </a:lnTo>
                <a:lnTo>
                  <a:pt x="25996" y="1001102"/>
                </a:lnTo>
                <a:lnTo>
                  <a:pt x="26372" y="995699"/>
                </a:lnTo>
                <a:lnTo>
                  <a:pt x="20987" y="989511"/>
                </a:lnTo>
                <a:lnTo>
                  <a:pt x="6688" y="988518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12201" y="-155979"/>
            <a:ext cx="2835147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19104" y="390146"/>
            <a:ext cx="1545590" cy="1055370"/>
          </a:xfrm>
          <a:custGeom>
            <a:avLst/>
            <a:gdLst/>
            <a:ahLst/>
            <a:cxnLst/>
            <a:rect l="l" t="t" r="r" b="b"/>
            <a:pathLst>
              <a:path w="1545590" h="1055370">
                <a:moveTo>
                  <a:pt x="1545363" y="0"/>
                </a:moveTo>
                <a:lnTo>
                  <a:pt x="485967" y="0"/>
                </a:lnTo>
                <a:lnTo>
                  <a:pt x="485255" y="1418"/>
                </a:lnTo>
                <a:lnTo>
                  <a:pt x="712" y="1036410"/>
                </a:lnTo>
                <a:lnTo>
                  <a:pt x="0" y="1041699"/>
                </a:lnTo>
                <a:lnTo>
                  <a:pt x="0" y="1043735"/>
                </a:lnTo>
                <a:lnTo>
                  <a:pt x="1959" y="1049099"/>
                </a:lnTo>
                <a:lnTo>
                  <a:pt x="6524" y="1053281"/>
                </a:lnTo>
                <a:lnTo>
                  <a:pt x="12826" y="1054867"/>
                </a:lnTo>
                <a:lnTo>
                  <a:pt x="16389" y="1054867"/>
                </a:lnTo>
                <a:lnTo>
                  <a:pt x="17813" y="1054157"/>
                </a:lnTo>
                <a:lnTo>
                  <a:pt x="82418" y="1030731"/>
                </a:lnTo>
                <a:lnTo>
                  <a:pt x="25651" y="1030731"/>
                </a:lnTo>
                <a:lnTo>
                  <a:pt x="501649" y="13431"/>
                </a:lnTo>
                <a:lnTo>
                  <a:pt x="1545363" y="13431"/>
                </a:lnTo>
                <a:lnTo>
                  <a:pt x="1545363" y="0"/>
                </a:lnTo>
                <a:close/>
              </a:path>
              <a:path w="1545590" h="1055370">
                <a:moveTo>
                  <a:pt x="1545363" y="13431"/>
                </a:moveTo>
                <a:lnTo>
                  <a:pt x="1526271" y="13431"/>
                </a:lnTo>
                <a:lnTo>
                  <a:pt x="1526271" y="486249"/>
                </a:lnTo>
                <a:lnTo>
                  <a:pt x="25651" y="1030731"/>
                </a:lnTo>
                <a:lnTo>
                  <a:pt x="82418" y="1030731"/>
                </a:lnTo>
                <a:lnTo>
                  <a:pt x="1537004" y="503284"/>
                </a:lnTo>
                <a:lnTo>
                  <a:pt x="1542703" y="501156"/>
                </a:lnTo>
                <a:lnTo>
                  <a:pt x="1545363" y="497490"/>
                </a:lnTo>
                <a:lnTo>
                  <a:pt x="1545363" y="134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37137" y="419184"/>
            <a:ext cx="992505" cy="449580"/>
          </a:xfrm>
          <a:custGeom>
            <a:avLst/>
            <a:gdLst/>
            <a:ahLst/>
            <a:cxnLst/>
            <a:rect l="l" t="t" r="r" b="b"/>
            <a:pathLst>
              <a:path w="992504" h="449580">
                <a:moveTo>
                  <a:pt x="860065" y="316652"/>
                </a:moveTo>
                <a:lnTo>
                  <a:pt x="841543" y="316652"/>
                </a:lnTo>
                <a:lnTo>
                  <a:pt x="841543" y="447979"/>
                </a:lnTo>
                <a:lnTo>
                  <a:pt x="862914" y="447979"/>
                </a:lnTo>
                <a:lnTo>
                  <a:pt x="876591" y="399710"/>
                </a:lnTo>
                <a:lnTo>
                  <a:pt x="860065" y="399710"/>
                </a:lnTo>
                <a:lnTo>
                  <a:pt x="860065" y="316652"/>
                </a:lnTo>
                <a:close/>
              </a:path>
              <a:path w="992504" h="449580">
                <a:moveTo>
                  <a:pt x="907081" y="355689"/>
                </a:moveTo>
                <a:lnTo>
                  <a:pt x="888559" y="355689"/>
                </a:lnTo>
                <a:lnTo>
                  <a:pt x="888559" y="447979"/>
                </a:lnTo>
                <a:lnTo>
                  <a:pt x="907081" y="447979"/>
                </a:lnTo>
                <a:lnTo>
                  <a:pt x="907081" y="355689"/>
                </a:lnTo>
                <a:close/>
              </a:path>
              <a:path w="992504" h="449580">
                <a:moveTo>
                  <a:pt x="907081" y="316652"/>
                </a:moveTo>
                <a:lnTo>
                  <a:pt x="884285" y="316652"/>
                </a:lnTo>
                <a:lnTo>
                  <a:pt x="867948" y="371315"/>
                </a:lnTo>
                <a:lnTo>
                  <a:pt x="860065" y="399710"/>
                </a:lnTo>
                <a:lnTo>
                  <a:pt x="876591" y="399710"/>
                </a:lnTo>
                <a:lnTo>
                  <a:pt x="880011" y="387641"/>
                </a:lnTo>
                <a:lnTo>
                  <a:pt x="888559" y="355689"/>
                </a:lnTo>
                <a:lnTo>
                  <a:pt x="907081" y="355689"/>
                </a:lnTo>
                <a:lnTo>
                  <a:pt x="907081" y="316652"/>
                </a:lnTo>
                <a:close/>
              </a:path>
              <a:path w="992504" h="449580">
                <a:moveTo>
                  <a:pt x="795952" y="315234"/>
                </a:moveTo>
                <a:lnTo>
                  <a:pt x="782423" y="317451"/>
                </a:lnTo>
                <a:lnTo>
                  <a:pt x="772847" y="323926"/>
                </a:lnTo>
                <a:lnTo>
                  <a:pt x="767154" y="334397"/>
                </a:lnTo>
                <a:lnTo>
                  <a:pt x="765272" y="348595"/>
                </a:lnTo>
                <a:lnTo>
                  <a:pt x="765272" y="416746"/>
                </a:lnTo>
                <a:lnTo>
                  <a:pt x="767154" y="430531"/>
                </a:lnTo>
                <a:lnTo>
                  <a:pt x="772847" y="440790"/>
                </a:lnTo>
                <a:lnTo>
                  <a:pt x="782423" y="447190"/>
                </a:lnTo>
                <a:lnTo>
                  <a:pt x="795952" y="449398"/>
                </a:lnTo>
                <a:lnTo>
                  <a:pt x="809426" y="447190"/>
                </a:lnTo>
                <a:lnTo>
                  <a:pt x="818973" y="440790"/>
                </a:lnTo>
                <a:lnTo>
                  <a:pt x="824427" y="430943"/>
                </a:lnTo>
                <a:lnTo>
                  <a:pt x="790253" y="430943"/>
                </a:lnTo>
                <a:lnTo>
                  <a:pt x="785979" y="427396"/>
                </a:lnTo>
                <a:lnTo>
                  <a:pt x="785979" y="337944"/>
                </a:lnTo>
                <a:lnTo>
                  <a:pt x="790253" y="334397"/>
                </a:lnTo>
                <a:lnTo>
                  <a:pt x="824656" y="334397"/>
                </a:lnTo>
                <a:lnTo>
                  <a:pt x="818973" y="323926"/>
                </a:lnTo>
                <a:lnTo>
                  <a:pt x="809426" y="317451"/>
                </a:lnTo>
                <a:lnTo>
                  <a:pt x="795952" y="315234"/>
                </a:lnTo>
                <a:close/>
              </a:path>
              <a:path w="992504" h="449580">
                <a:moveTo>
                  <a:pt x="826536" y="399001"/>
                </a:moveTo>
                <a:lnTo>
                  <a:pt x="807350" y="399001"/>
                </a:lnTo>
                <a:lnTo>
                  <a:pt x="807350" y="427396"/>
                </a:lnTo>
                <a:lnTo>
                  <a:pt x="803075" y="430943"/>
                </a:lnTo>
                <a:lnTo>
                  <a:pt x="824427" y="430943"/>
                </a:lnTo>
                <a:lnTo>
                  <a:pt x="824656" y="430531"/>
                </a:lnTo>
                <a:lnTo>
                  <a:pt x="826536" y="416746"/>
                </a:lnTo>
                <a:lnTo>
                  <a:pt x="826536" y="399001"/>
                </a:lnTo>
                <a:close/>
              </a:path>
              <a:path w="992504" h="449580">
                <a:moveTo>
                  <a:pt x="824656" y="334397"/>
                </a:moveTo>
                <a:lnTo>
                  <a:pt x="803075" y="334397"/>
                </a:lnTo>
                <a:lnTo>
                  <a:pt x="807350" y="337944"/>
                </a:lnTo>
                <a:lnTo>
                  <a:pt x="807350" y="361374"/>
                </a:lnTo>
                <a:lnTo>
                  <a:pt x="826536" y="361374"/>
                </a:lnTo>
                <a:lnTo>
                  <a:pt x="826536" y="348595"/>
                </a:lnTo>
                <a:lnTo>
                  <a:pt x="824656" y="334397"/>
                </a:lnTo>
                <a:close/>
              </a:path>
              <a:path w="992504" h="449580">
                <a:moveTo>
                  <a:pt x="720441" y="315234"/>
                </a:moveTo>
                <a:lnTo>
                  <a:pt x="706808" y="317451"/>
                </a:lnTo>
                <a:lnTo>
                  <a:pt x="697004" y="323926"/>
                </a:lnTo>
                <a:lnTo>
                  <a:pt x="691082" y="334397"/>
                </a:lnTo>
                <a:lnTo>
                  <a:pt x="689097" y="348595"/>
                </a:lnTo>
                <a:lnTo>
                  <a:pt x="689097" y="416746"/>
                </a:lnTo>
                <a:lnTo>
                  <a:pt x="691082" y="430531"/>
                </a:lnTo>
                <a:lnTo>
                  <a:pt x="697004" y="440790"/>
                </a:lnTo>
                <a:lnTo>
                  <a:pt x="706808" y="447190"/>
                </a:lnTo>
                <a:lnTo>
                  <a:pt x="720441" y="449398"/>
                </a:lnTo>
                <a:lnTo>
                  <a:pt x="733634" y="447190"/>
                </a:lnTo>
                <a:lnTo>
                  <a:pt x="743213" y="440790"/>
                </a:lnTo>
                <a:lnTo>
                  <a:pt x="748816" y="430943"/>
                </a:lnTo>
                <a:lnTo>
                  <a:pt x="713982" y="430943"/>
                </a:lnTo>
                <a:lnTo>
                  <a:pt x="709708" y="427396"/>
                </a:lnTo>
                <a:lnTo>
                  <a:pt x="709708" y="337944"/>
                </a:lnTo>
                <a:lnTo>
                  <a:pt x="713982" y="334397"/>
                </a:lnTo>
                <a:lnTo>
                  <a:pt x="749051" y="334397"/>
                </a:lnTo>
                <a:lnTo>
                  <a:pt x="743213" y="323926"/>
                </a:lnTo>
                <a:lnTo>
                  <a:pt x="733634" y="317451"/>
                </a:lnTo>
                <a:lnTo>
                  <a:pt x="720441" y="315234"/>
                </a:lnTo>
                <a:close/>
              </a:path>
              <a:path w="992504" h="449580">
                <a:moveTo>
                  <a:pt x="751025" y="399001"/>
                </a:moveTo>
                <a:lnTo>
                  <a:pt x="731079" y="399001"/>
                </a:lnTo>
                <a:lnTo>
                  <a:pt x="731079" y="427396"/>
                </a:lnTo>
                <a:lnTo>
                  <a:pt x="727564" y="430943"/>
                </a:lnTo>
                <a:lnTo>
                  <a:pt x="748816" y="430943"/>
                </a:lnTo>
                <a:lnTo>
                  <a:pt x="749051" y="430531"/>
                </a:lnTo>
                <a:lnTo>
                  <a:pt x="751025" y="416746"/>
                </a:lnTo>
                <a:lnTo>
                  <a:pt x="751025" y="399001"/>
                </a:lnTo>
                <a:close/>
              </a:path>
              <a:path w="992504" h="449580">
                <a:moveTo>
                  <a:pt x="749051" y="334397"/>
                </a:moveTo>
                <a:lnTo>
                  <a:pt x="727564" y="334397"/>
                </a:lnTo>
                <a:lnTo>
                  <a:pt x="731079" y="337944"/>
                </a:lnTo>
                <a:lnTo>
                  <a:pt x="731079" y="361374"/>
                </a:lnTo>
                <a:lnTo>
                  <a:pt x="751025" y="361374"/>
                </a:lnTo>
                <a:lnTo>
                  <a:pt x="751025" y="348595"/>
                </a:lnTo>
                <a:lnTo>
                  <a:pt x="749051" y="334397"/>
                </a:lnTo>
                <a:close/>
              </a:path>
              <a:path w="992504" h="449580">
                <a:moveTo>
                  <a:pt x="568659" y="316652"/>
                </a:moveTo>
                <a:lnTo>
                  <a:pt x="537980" y="316652"/>
                </a:lnTo>
                <a:lnTo>
                  <a:pt x="537980" y="447979"/>
                </a:lnTo>
                <a:lnTo>
                  <a:pt x="558686" y="447979"/>
                </a:lnTo>
                <a:lnTo>
                  <a:pt x="558686" y="399001"/>
                </a:lnTo>
                <a:lnTo>
                  <a:pt x="568659" y="399001"/>
                </a:lnTo>
                <a:lnTo>
                  <a:pt x="582133" y="396893"/>
                </a:lnTo>
                <a:lnTo>
                  <a:pt x="591680" y="390658"/>
                </a:lnTo>
                <a:lnTo>
                  <a:pt x="597363" y="380429"/>
                </a:lnTo>
                <a:lnTo>
                  <a:pt x="597443" y="379828"/>
                </a:lnTo>
                <a:lnTo>
                  <a:pt x="558686" y="379828"/>
                </a:lnTo>
                <a:lnTo>
                  <a:pt x="558686" y="335816"/>
                </a:lnTo>
                <a:lnTo>
                  <a:pt x="597442" y="335816"/>
                </a:lnTo>
                <a:lnTo>
                  <a:pt x="597363" y="335220"/>
                </a:lnTo>
                <a:lnTo>
                  <a:pt x="591680" y="324994"/>
                </a:lnTo>
                <a:lnTo>
                  <a:pt x="582133" y="318760"/>
                </a:lnTo>
                <a:lnTo>
                  <a:pt x="568659" y="316652"/>
                </a:lnTo>
                <a:close/>
              </a:path>
              <a:path w="992504" h="449580">
                <a:moveTo>
                  <a:pt x="597442" y="335816"/>
                </a:moveTo>
                <a:lnTo>
                  <a:pt x="575023" y="335816"/>
                </a:lnTo>
                <a:lnTo>
                  <a:pt x="578632" y="338654"/>
                </a:lnTo>
                <a:lnTo>
                  <a:pt x="578632" y="376990"/>
                </a:lnTo>
                <a:lnTo>
                  <a:pt x="575023" y="379828"/>
                </a:lnTo>
                <a:lnTo>
                  <a:pt x="597443" y="379828"/>
                </a:lnTo>
                <a:lnTo>
                  <a:pt x="599243" y="366340"/>
                </a:lnTo>
                <a:lnTo>
                  <a:pt x="599243" y="349304"/>
                </a:lnTo>
                <a:lnTo>
                  <a:pt x="597442" y="335816"/>
                </a:lnTo>
                <a:close/>
              </a:path>
              <a:path w="992504" h="449580">
                <a:moveTo>
                  <a:pt x="643410" y="315234"/>
                </a:moveTo>
                <a:lnTo>
                  <a:pt x="629817" y="317451"/>
                </a:lnTo>
                <a:lnTo>
                  <a:pt x="620009" y="323926"/>
                </a:lnTo>
                <a:lnTo>
                  <a:pt x="614065" y="334397"/>
                </a:lnTo>
                <a:lnTo>
                  <a:pt x="612066" y="348595"/>
                </a:lnTo>
                <a:lnTo>
                  <a:pt x="612066" y="416746"/>
                </a:lnTo>
                <a:lnTo>
                  <a:pt x="614065" y="430531"/>
                </a:lnTo>
                <a:lnTo>
                  <a:pt x="620009" y="440790"/>
                </a:lnTo>
                <a:lnTo>
                  <a:pt x="629817" y="447190"/>
                </a:lnTo>
                <a:lnTo>
                  <a:pt x="643410" y="449398"/>
                </a:lnTo>
                <a:lnTo>
                  <a:pt x="656722" y="447190"/>
                </a:lnTo>
                <a:lnTo>
                  <a:pt x="666562" y="440790"/>
                </a:lnTo>
                <a:lnTo>
                  <a:pt x="672416" y="430943"/>
                </a:lnTo>
                <a:lnTo>
                  <a:pt x="637046" y="430943"/>
                </a:lnTo>
                <a:lnTo>
                  <a:pt x="632772" y="427396"/>
                </a:lnTo>
                <a:lnTo>
                  <a:pt x="632772" y="337944"/>
                </a:lnTo>
                <a:lnTo>
                  <a:pt x="637046" y="334397"/>
                </a:lnTo>
                <a:lnTo>
                  <a:pt x="672662" y="334397"/>
                </a:lnTo>
                <a:lnTo>
                  <a:pt x="666562" y="323926"/>
                </a:lnTo>
                <a:lnTo>
                  <a:pt x="656722" y="317451"/>
                </a:lnTo>
                <a:lnTo>
                  <a:pt x="643410" y="315234"/>
                </a:lnTo>
                <a:close/>
              </a:path>
              <a:path w="992504" h="449580">
                <a:moveTo>
                  <a:pt x="672662" y="334397"/>
                </a:moveTo>
                <a:lnTo>
                  <a:pt x="649869" y="334397"/>
                </a:lnTo>
                <a:lnTo>
                  <a:pt x="654143" y="337944"/>
                </a:lnTo>
                <a:lnTo>
                  <a:pt x="654143" y="427396"/>
                </a:lnTo>
                <a:lnTo>
                  <a:pt x="649869" y="430943"/>
                </a:lnTo>
                <a:lnTo>
                  <a:pt x="672416" y="430943"/>
                </a:lnTo>
                <a:lnTo>
                  <a:pt x="672662" y="430531"/>
                </a:lnTo>
                <a:lnTo>
                  <a:pt x="674754" y="416746"/>
                </a:lnTo>
                <a:lnTo>
                  <a:pt x="674754" y="348595"/>
                </a:lnTo>
                <a:lnTo>
                  <a:pt x="672662" y="334397"/>
                </a:lnTo>
                <a:close/>
              </a:path>
              <a:path w="992504" h="449580">
                <a:moveTo>
                  <a:pt x="942035" y="316652"/>
                </a:moveTo>
                <a:lnTo>
                  <a:pt x="923513" y="316652"/>
                </a:lnTo>
                <a:lnTo>
                  <a:pt x="923513" y="447979"/>
                </a:lnTo>
                <a:lnTo>
                  <a:pt x="944884" y="447979"/>
                </a:lnTo>
                <a:lnTo>
                  <a:pt x="959093" y="399710"/>
                </a:lnTo>
                <a:lnTo>
                  <a:pt x="942035" y="399710"/>
                </a:lnTo>
                <a:lnTo>
                  <a:pt x="942035" y="316652"/>
                </a:lnTo>
                <a:close/>
              </a:path>
              <a:path w="992504" h="449580">
                <a:moveTo>
                  <a:pt x="989716" y="355689"/>
                </a:moveTo>
                <a:lnTo>
                  <a:pt x="970529" y="355689"/>
                </a:lnTo>
                <a:lnTo>
                  <a:pt x="970529" y="447979"/>
                </a:lnTo>
                <a:lnTo>
                  <a:pt x="989716" y="447979"/>
                </a:lnTo>
                <a:lnTo>
                  <a:pt x="989716" y="355689"/>
                </a:lnTo>
                <a:close/>
              </a:path>
              <a:path w="992504" h="449580">
                <a:moveTo>
                  <a:pt x="989716" y="316652"/>
                </a:moveTo>
                <a:lnTo>
                  <a:pt x="966920" y="316652"/>
                </a:lnTo>
                <a:lnTo>
                  <a:pt x="949823" y="371315"/>
                </a:lnTo>
                <a:lnTo>
                  <a:pt x="942035" y="399710"/>
                </a:lnTo>
                <a:lnTo>
                  <a:pt x="959093" y="399710"/>
                </a:lnTo>
                <a:lnTo>
                  <a:pt x="962646" y="387641"/>
                </a:lnTo>
                <a:lnTo>
                  <a:pt x="970529" y="355689"/>
                </a:lnTo>
                <a:lnTo>
                  <a:pt x="989716" y="355689"/>
                </a:lnTo>
                <a:lnTo>
                  <a:pt x="989716" y="316652"/>
                </a:lnTo>
                <a:close/>
              </a:path>
              <a:path w="992504" h="449580">
                <a:moveTo>
                  <a:pt x="620614" y="157631"/>
                </a:moveTo>
                <a:lnTo>
                  <a:pt x="607021" y="159838"/>
                </a:lnTo>
                <a:lnTo>
                  <a:pt x="597213" y="166239"/>
                </a:lnTo>
                <a:lnTo>
                  <a:pt x="591269" y="176502"/>
                </a:lnTo>
                <a:lnTo>
                  <a:pt x="589270" y="190292"/>
                </a:lnTo>
                <a:lnTo>
                  <a:pt x="589270" y="259152"/>
                </a:lnTo>
                <a:lnTo>
                  <a:pt x="591269" y="272937"/>
                </a:lnTo>
                <a:lnTo>
                  <a:pt x="597213" y="283197"/>
                </a:lnTo>
                <a:lnTo>
                  <a:pt x="607021" y="289597"/>
                </a:lnTo>
                <a:lnTo>
                  <a:pt x="620614" y="291804"/>
                </a:lnTo>
                <a:lnTo>
                  <a:pt x="634247" y="289597"/>
                </a:lnTo>
                <a:lnTo>
                  <a:pt x="644051" y="283197"/>
                </a:lnTo>
                <a:lnTo>
                  <a:pt x="649735" y="273350"/>
                </a:lnTo>
                <a:lnTo>
                  <a:pt x="614250" y="273350"/>
                </a:lnTo>
                <a:lnTo>
                  <a:pt x="609976" y="269793"/>
                </a:lnTo>
                <a:lnTo>
                  <a:pt x="609976" y="179641"/>
                </a:lnTo>
                <a:lnTo>
                  <a:pt x="614250" y="176094"/>
                </a:lnTo>
                <a:lnTo>
                  <a:pt x="649738" y="176094"/>
                </a:lnTo>
                <a:lnTo>
                  <a:pt x="644051" y="166239"/>
                </a:lnTo>
                <a:lnTo>
                  <a:pt x="634247" y="159838"/>
                </a:lnTo>
                <a:lnTo>
                  <a:pt x="620614" y="157631"/>
                </a:lnTo>
                <a:close/>
              </a:path>
              <a:path w="992504" h="449580">
                <a:moveTo>
                  <a:pt x="649738" y="176094"/>
                </a:moveTo>
                <a:lnTo>
                  <a:pt x="627073" y="176094"/>
                </a:lnTo>
                <a:lnTo>
                  <a:pt x="631347" y="179641"/>
                </a:lnTo>
                <a:lnTo>
                  <a:pt x="631347" y="269793"/>
                </a:lnTo>
                <a:lnTo>
                  <a:pt x="627073" y="273350"/>
                </a:lnTo>
                <a:lnTo>
                  <a:pt x="649735" y="273350"/>
                </a:lnTo>
                <a:lnTo>
                  <a:pt x="649973" y="272937"/>
                </a:lnTo>
                <a:lnTo>
                  <a:pt x="651958" y="259152"/>
                </a:lnTo>
                <a:lnTo>
                  <a:pt x="651958" y="190292"/>
                </a:lnTo>
                <a:lnTo>
                  <a:pt x="649973" y="176502"/>
                </a:lnTo>
                <a:lnTo>
                  <a:pt x="649738" y="176094"/>
                </a:lnTo>
                <a:close/>
              </a:path>
              <a:path w="992504" h="449580">
                <a:moveTo>
                  <a:pt x="989716" y="159059"/>
                </a:moveTo>
                <a:lnTo>
                  <a:pt x="969104" y="159059"/>
                </a:lnTo>
                <a:lnTo>
                  <a:pt x="969104" y="290385"/>
                </a:lnTo>
                <a:lnTo>
                  <a:pt x="989716" y="290385"/>
                </a:lnTo>
                <a:lnTo>
                  <a:pt x="989716" y="159059"/>
                </a:lnTo>
                <a:close/>
              </a:path>
              <a:path w="992504" h="449580">
                <a:moveTo>
                  <a:pt x="498752" y="159059"/>
                </a:moveTo>
                <a:lnTo>
                  <a:pt x="433214" y="159059"/>
                </a:lnTo>
                <a:lnTo>
                  <a:pt x="433214" y="290385"/>
                </a:lnTo>
                <a:lnTo>
                  <a:pt x="453920" y="290385"/>
                </a:lnTo>
                <a:lnTo>
                  <a:pt x="453920" y="177513"/>
                </a:lnTo>
                <a:lnTo>
                  <a:pt x="498752" y="177513"/>
                </a:lnTo>
                <a:lnTo>
                  <a:pt x="498752" y="159059"/>
                </a:lnTo>
                <a:close/>
              </a:path>
              <a:path w="992504" h="449580">
                <a:moveTo>
                  <a:pt x="498752" y="177513"/>
                </a:moveTo>
                <a:lnTo>
                  <a:pt x="477381" y="177513"/>
                </a:lnTo>
                <a:lnTo>
                  <a:pt x="477381" y="290385"/>
                </a:lnTo>
                <a:lnTo>
                  <a:pt x="498752" y="290385"/>
                </a:lnTo>
                <a:lnTo>
                  <a:pt x="498752" y="177513"/>
                </a:lnTo>
                <a:close/>
              </a:path>
              <a:path w="992504" h="449580">
                <a:moveTo>
                  <a:pt x="545863" y="159059"/>
                </a:moveTo>
                <a:lnTo>
                  <a:pt x="515184" y="159059"/>
                </a:lnTo>
                <a:lnTo>
                  <a:pt x="515184" y="290385"/>
                </a:lnTo>
                <a:lnTo>
                  <a:pt x="535890" y="290385"/>
                </a:lnTo>
                <a:lnTo>
                  <a:pt x="535890" y="241398"/>
                </a:lnTo>
                <a:lnTo>
                  <a:pt x="545863" y="241398"/>
                </a:lnTo>
                <a:lnTo>
                  <a:pt x="559337" y="239192"/>
                </a:lnTo>
                <a:lnTo>
                  <a:pt x="568884" y="232794"/>
                </a:lnTo>
                <a:lnTo>
                  <a:pt x="574567" y="222535"/>
                </a:lnTo>
                <a:lnTo>
                  <a:pt x="574608" y="222235"/>
                </a:lnTo>
                <a:lnTo>
                  <a:pt x="535890" y="222235"/>
                </a:lnTo>
                <a:lnTo>
                  <a:pt x="535890" y="177513"/>
                </a:lnTo>
                <a:lnTo>
                  <a:pt x="574506" y="177513"/>
                </a:lnTo>
                <a:lnTo>
                  <a:pt x="568884" y="167397"/>
                </a:lnTo>
                <a:lnTo>
                  <a:pt x="559337" y="161165"/>
                </a:lnTo>
                <a:lnTo>
                  <a:pt x="545863" y="159059"/>
                </a:lnTo>
                <a:close/>
              </a:path>
              <a:path w="992504" h="449580">
                <a:moveTo>
                  <a:pt x="574506" y="177513"/>
                </a:moveTo>
                <a:lnTo>
                  <a:pt x="552227" y="177513"/>
                </a:lnTo>
                <a:lnTo>
                  <a:pt x="555836" y="181060"/>
                </a:lnTo>
                <a:lnTo>
                  <a:pt x="555836" y="219397"/>
                </a:lnTo>
                <a:lnTo>
                  <a:pt x="552227" y="222235"/>
                </a:lnTo>
                <a:lnTo>
                  <a:pt x="574608" y="222235"/>
                </a:lnTo>
                <a:lnTo>
                  <a:pt x="576447" y="208746"/>
                </a:lnTo>
                <a:lnTo>
                  <a:pt x="576447" y="191711"/>
                </a:lnTo>
                <a:lnTo>
                  <a:pt x="574567" y="177623"/>
                </a:lnTo>
                <a:close/>
              </a:path>
              <a:path w="992504" h="449580">
                <a:moveTo>
                  <a:pt x="916389" y="159059"/>
                </a:moveTo>
                <a:lnTo>
                  <a:pt x="895683" y="159059"/>
                </a:lnTo>
                <a:lnTo>
                  <a:pt x="895683" y="290385"/>
                </a:lnTo>
                <a:lnTo>
                  <a:pt x="926362" y="290385"/>
                </a:lnTo>
                <a:lnTo>
                  <a:pt x="939837" y="288278"/>
                </a:lnTo>
                <a:lnTo>
                  <a:pt x="949384" y="282044"/>
                </a:lnTo>
                <a:lnTo>
                  <a:pt x="955003" y="271931"/>
                </a:lnTo>
                <a:lnTo>
                  <a:pt x="916389" y="271931"/>
                </a:lnTo>
                <a:lnTo>
                  <a:pt x="916389" y="227200"/>
                </a:lnTo>
                <a:lnTo>
                  <a:pt x="955092" y="227200"/>
                </a:lnTo>
                <a:lnTo>
                  <a:pt x="955066" y="227014"/>
                </a:lnTo>
                <a:lnTo>
                  <a:pt x="949384" y="216999"/>
                </a:lnTo>
                <a:lnTo>
                  <a:pt x="939837" y="210843"/>
                </a:lnTo>
                <a:lnTo>
                  <a:pt x="926362" y="208746"/>
                </a:lnTo>
                <a:lnTo>
                  <a:pt x="916389" y="208746"/>
                </a:lnTo>
                <a:lnTo>
                  <a:pt x="916389" y="159059"/>
                </a:lnTo>
                <a:close/>
              </a:path>
              <a:path w="992504" h="449580">
                <a:moveTo>
                  <a:pt x="955092" y="227200"/>
                </a:moveTo>
                <a:lnTo>
                  <a:pt x="932726" y="227200"/>
                </a:lnTo>
                <a:lnTo>
                  <a:pt x="936336" y="230048"/>
                </a:lnTo>
                <a:lnTo>
                  <a:pt x="936336" y="268375"/>
                </a:lnTo>
                <a:lnTo>
                  <a:pt x="932726" y="271931"/>
                </a:lnTo>
                <a:lnTo>
                  <a:pt x="955003" y="271931"/>
                </a:lnTo>
                <a:lnTo>
                  <a:pt x="956947" y="257733"/>
                </a:lnTo>
                <a:lnTo>
                  <a:pt x="956947" y="240689"/>
                </a:lnTo>
                <a:lnTo>
                  <a:pt x="955092" y="227200"/>
                </a:lnTo>
                <a:close/>
              </a:path>
              <a:path w="992504" h="449580">
                <a:moveTo>
                  <a:pt x="860825" y="177513"/>
                </a:moveTo>
                <a:lnTo>
                  <a:pt x="840118" y="177513"/>
                </a:lnTo>
                <a:lnTo>
                  <a:pt x="840118" y="290385"/>
                </a:lnTo>
                <a:lnTo>
                  <a:pt x="860825" y="290385"/>
                </a:lnTo>
                <a:lnTo>
                  <a:pt x="860825" y="177513"/>
                </a:lnTo>
                <a:close/>
              </a:path>
              <a:path w="992504" h="449580">
                <a:moveTo>
                  <a:pt x="882196" y="159059"/>
                </a:moveTo>
                <a:lnTo>
                  <a:pt x="817988" y="159059"/>
                </a:lnTo>
                <a:lnTo>
                  <a:pt x="817988" y="177513"/>
                </a:lnTo>
                <a:lnTo>
                  <a:pt x="882196" y="177513"/>
                </a:lnTo>
                <a:lnTo>
                  <a:pt x="882196" y="159059"/>
                </a:lnTo>
                <a:close/>
              </a:path>
              <a:path w="992504" h="449580">
                <a:moveTo>
                  <a:pt x="759573" y="159059"/>
                </a:moveTo>
                <a:lnTo>
                  <a:pt x="738962" y="159059"/>
                </a:lnTo>
                <a:lnTo>
                  <a:pt x="738962" y="290385"/>
                </a:lnTo>
                <a:lnTo>
                  <a:pt x="759573" y="290385"/>
                </a:lnTo>
                <a:lnTo>
                  <a:pt x="759573" y="249921"/>
                </a:lnTo>
                <a:lnTo>
                  <a:pt x="766032" y="237851"/>
                </a:lnTo>
                <a:lnTo>
                  <a:pt x="786676" y="237851"/>
                </a:lnTo>
                <a:lnTo>
                  <a:pt x="778855" y="217978"/>
                </a:lnTo>
                <a:lnTo>
                  <a:pt x="779541" y="216559"/>
                </a:lnTo>
                <a:lnTo>
                  <a:pt x="759573" y="216559"/>
                </a:lnTo>
                <a:lnTo>
                  <a:pt x="759573" y="159059"/>
                </a:lnTo>
                <a:close/>
              </a:path>
              <a:path w="992504" h="449580">
                <a:moveTo>
                  <a:pt x="786676" y="237851"/>
                </a:moveTo>
                <a:lnTo>
                  <a:pt x="766032" y="237851"/>
                </a:lnTo>
                <a:lnTo>
                  <a:pt x="786643" y="290385"/>
                </a:lnTo>
                <a:lnTo>
                  <a:pt x="807350" y="290385"/>
                </a:lnTo>
                <a:lnTo>
                  <a:pt x="786676" y="237851"/>
                </a:lnTo>
                <a:close/>
              </a:path>
              <a:path w="992504" h="449580">
                <a:moveTo>
                  <a:pt x="807350" y="159059"/>
                </a:moveTo>
                <a:lnTo>
                  <a:pt x="786643" y="159059"/>
                </a:lnTo>
                <a:lnTo>
                  <a:pt x="759573" y="216559"/>
                </a:lnTo>
                <a:lnTo>
                  <a:pt x="779541" y="216559"/>
                </a:lnTo>
                <a:lnTo>
                  <a:pt x="807350" y="159059"/>
                </a:lnTo>
                <a:close/>
              </a:path>
              <a:path w="992504" h="449580">
                <a:moveTo>
                  <a:pt x="723955" y="159059"/>
                </a:moveTo>
                <a:lnTo>
                  <a:pt x="667630" y="159059"/>
                </a:lnTo>
                <a:lnTo>
                  <a:pt x="667630" y="290385"/>
                </a:lnTo>
                <a:lnTo>
                  <a:pt x="723955" y="290385"/>
                </a:lnTo>
                <a:lnTo>
                  <a:pt x="723955" y="271931"/>
                </a:lnTo>
                <a:lnTo>
                  <a:pt x="688337" y="271931"/>
                </a:lnTo>
                <a:lnTo>
                  <a:pt x="688337" y="233595"/>
                </a:lnTo>
                <a:lnTo>
                  <a:pt x="716831" y="233595"/>
                </a:lnTo>
                <a:lnTo>
                  <a:pt x="716831" y="214422"/>
                </a:lnTo>
                <a:lnTo>
                  <a:pt x="688337" y="214422"/>
                </a:lnTo>
                <a:lnTo>
                  <a:pt x="688337" y="177513"/>
                </a:lnTo>
                <a:lnTo>
                  <a:pt x="723955" y="177513"/>
                </a:lnTo>
                <a:lnTo>
                  <a:pt x="723955" y="159059"/>
                </a:lnTo>
                <a:close/>
              </a:path>
              <a:path w="992504" h="449580">
                <a:moveTo>
                  <a:pt x="433214" y="1418"/>
                </a:moveTo>
                <a:lnTo>
                  <a:pt x="412574" y="1418"/>
                </a:lnTo>
                <a:lnTo>
                  <a:pt x="412574" y="132792"/>
                </a:lnTo>
                <a:lnTo>
                  <a:pt x="433214" y="132792"/>
                </a:lnTo>
                <a:lnTo>
                  <a:pt x="433214" y="76711"/>
                </a:lnTo>
                <a:lnTo>
                  <a:pt x="478141" y="76711"/>
                </a:lnTo>
                <a:lnTo>
                  <a:pt x="478141" y="57509"/>
                </a:lnTo>
                <a:lnTo>
                  <a:pt x="433214" y="57509"/>
                </a:lnTo>
                <a:lnTo>
                  <a:pt x="433214" y="1418"/>
                </a:lnTo>
                <a:close/>
              </a:path>
              <a:path w="992504" h="449580">
                <a:moveTo>
                  <a:pt x="478141" y="76711"/>
                </a:moveTo>
                <a:lnTo>
                  <a:pt x="456770" y="76711"/>
                </a:lnTo>
                <a:lnTo>
                  <a:pt x="456770" y="132792"/>
                </a:lnTo>
                <a:lnTo>
                  <a:pt x="478141" y="132792"/>
                </a:lnTo>
                <a:lnTo>
                  <a:pt x="478141" y="76711"/>
                </a:lnTo>
                <a:close/>
              </a:path>
              <a:path w="992504" h="449580">
                <a:moveTo>
                  <a:pt x="478141" y="1418"/>
                </a:moveTo>
                <a:lnTo>
                  <a:pt x="456770" y="1418"/>
                </a:lnTo>
                <a:lnTo>
                  <a:pt x="456770" y="57509"/>
                </a:lnTo>
                <a:lnTo>
                  <a:pt x="478141" y="57509"/>
                </a:lnTo>
                <a:lnTo>
                  <a:pt x="478141" y="1418"/>
                </a:lnTo>
                <a:close/>
              </a:path>
              <a:path w="992504" h="449580">
                <a:moveTo>
                  <a:pt x="365549" y="0"/>
                </a:moveTo>
                <a:lnTo>
                  <a:pt x="352231" y="2213"/>
                </a:lnTo>
                <a:lnTo>
                  <a:pt x="342388" y="8631"/>
                </a:lnTo>
                <a:lnTo>
                  <a:pt x="336288" y="18914"/>
                </a:lnTo>
                <a:lnTo>
                  <a:pt x="334195" y="32727"/>
                </a:lnTo>
                <a:lnTo>
                  <a:pt x="334303" y="102259"/>
                </a:lnTo>
                <a:lnTo>
                  <a:pt x="336288" y="115340"/>
                </a:lnTo>
                <a:lnTo>
                  <a:pt x="342388" y="125602"/>
                </a:lnTo>
                <a:lnTo>
                  <a:pt x="352231" y="132003"/>
                </a:lnTo>
                <a:lnTo>
                  <a:pt x="365549" y="134211"/>
                </a:lnTo>
                <a:lnTo>
                  <a:pt x="379163" y="132003"/>
                </a:lnTo>
                <a:lnTo>
                  <a:pt x="388972" y="125602"/>
                </a:lnTo>
                <a:lnTo>
                  <a:pt x="394673" y="115747"/>
                </a:lnTo>
                <a:lnTo>
                  <a:pt x="359137" y="115747"/>
                </a:lnTo>
                <a:lnTo>
                  <a:pt x="354854" y="112200"/>
                </a:lnTo>
                <a:lnTo>
                  <a:pt x="354854" y="22039"/>
                </a:lnTo>
                <a:lnTo>
                  <a:pt x="359137" y="18539"/>
                </a:lnTo>
                <a:lnTo>
                  <a:pt x="394692" y="18539"/>
                </a:lnTo>
                <a:lnTo>
                  <a:pt x="388972" y="8631"/>
                </a:lnTo>
                <a:lnTo>
                  <a:pt x="379163" y="2213"/>
                </a:lnTo>
                <a:lnTo>
                  <a:pt x="365549" y="0"/>
                </a:lnTo>
                <a:close/>
              </a:path>
              <a:path w="992504" h="449580">
                <a:moveTo>
                  <a:pt x="394692" y="18539"/>
                </a:moveTo>
                <a:lnTo>
                  <a:pt x="372672" y="18539"/>
                </a:lnTo>
                <a:lnTo>
                  <a:pt x="376234" y="22039"/>
                </a:lnTo>
                <a:lnTo>
                  <a:pt x="376234" y="112200"/>
                </a:lnTo>
                <a:lnTo>
                  <a:pt x="372672" y="115747"/>
                </a:lnTo>
                <a:lnTo>
                  <a:pt x="394673" y="115747"/>
                </a:lnTo>
                <a:lnTo>
                  <a:pt x="394908" y="115340"/>
                </a:lnTo>
                <a:lnTo>
                  <a:pt x="396800" y="102259"/>
                </a:lnTo>
                <a:lnTo>
                  <a:pt x="396902" y="32727"/>
                </a:lnTo>
                <a:lnTo>
                  <a:pt x="394908" y="18914"/>
                </a:lnTo>
                <a:lnTo>
                  <a:pt x="394692" y="18539"/>
                </a:lnTo>
                <a:close/>
              </a:path>
              <a:path w="992504" h="449580">
                <a:moveTo>
                  <a:pt x="991900" y="1418"/>
                </a:moveTo>
                <a:lnTo>
                  <a:pt x="934911" y="1418"/>
                </a:lnTo>
                <a:lnTo>
                  <a:pt x="934911" y="132792"/>
                </a:lnTo>
                <a:lnTo>
                  <a:pt x="991900" y="132792"/>
                </a:lnTo>
                <a:lnTo>
                  <a:pt x="991900" y="114328"/>
                </a:lnTo>
                <a:lnTo>
                  <a:pt x="956282" y="114328"/>
                </a:lnTo>
                <a:lnTo>
                  <a:pt x="956282" y="75292"/>
                </a:lnTo>
                <a:lnTo>
                  <a:pt x="984777" y="75292"/>
                </a:lnTo>
                <a:lnTo>
                  <a:pt x="984777" y="56847"/>
                </a:lnTo>
                <a:lnTo>
                  <a:pt x="956282" y="56847"/>
                </a:lnTo>
                <a:lnTo>
                  <a:pt x="956282" y="19958"/>
                </a:lnTo>
                <a:lnTo>
                  <a:pt x="991900" y="19958"/>
                </a:lnTo>
                <a:lnTo>
                  <a:pt x="991900" y="1418"/>
                </a:lnTo>
                <a:close/>
              </a:path>
              <a:path w="992504" h="449580">
                <a:moveTo>
                  <a:pt x="543014" y="1418"/>
                </a:moveTo>
                <a:lnTo>
                  <a:pt x="512334" y="1418"/>
                </a:lnTo>
                <a:lnTo>
                  <a:pt x="491628" y="132792"/>
                </a:lnTo>
                <a:lnTo>
                  <a:pt x="510150" y="132792"/>
                </a:lnTo>
                <a:lnTo>
                  <a:pt x="514519" y="108653"/>
                </a:lnTo>
                <a:lnTo>
                  <a:pt x="560458" y="108653"/>
                </a:lnTo>
                <a:lnTo>
                  <a:pt x="557571" y="90908"/>
                </a:lnTo>
                <a:lnTo>
                  <a:pt x="516609" y="90908"/>
                </a:lnTo>
                <a:lnTo>
                  <a:pt x="526582" y="24876"/>
                </a:lnTo>
                <a:lnTo>
                  <a:pt x="546830" y="24876"/>
                </a:lnTo>
                <a:lnTo>
                  <a:pt x="543014" y="1418"/>
                </a:lnTo>
                <a:close/>
              </a:path>
              <a:path w="992504" h="449580">
                <a:moveTo>
                  <a:pt x="560458" y="108653"/>
                </a:moveTo>
                <a:lnTo>
                  <a:pt x="539404" y="108653"/>
                </a:lnTo>
                <a:lnTo>
                  <a:pt x="543014" y="132792"/>
                </a:lnTo>
                <a:lnTo>
                  <a:pt x="564385" y="132792"/>
                </a:lnTo>
                <a:lnTo>
                  <a:pt x="560458" y="108653"/>
                </a:lnTo>
                <a:close/>
              </a:path>
              <a:path w="992504" h="449580">
                <a:moveTo>
                  <a:pt x="546830" y="24876"/>
                </a:moveTo>
                <a:lnTo>
                  <a:pt x="526582" y="24876"/>
                </a:lnTo>
                <a:lnTo>
                  <a:pt x="536555" y="90908"/>
                </a:lnTo>
                <a:lnTo>
                  <a:pt x="557571" y="90908"/>
                </a:lnTo>
                <a:lnTo>
                  <a:pt x="546830" y="24876"/>
                </a:lnTo>
                <a:close/>
              </a:path>
              <a:path w="992504" h="449580">
                <a:moveTo>
                  <a:pt x="185263" y="1418"/>
                </a:moveTo>
                <a:lnTo>
                  <a:pt x="164604" y="1418"/>
                </a:lnTo>
                <a:lnTo>
                  <a:pt x="164604" y="132792"/>
                </a:lnTo>
                <a:lnTo>
                  <a:pt x="218753" y="132792"/>
                </a:lnTo>
                <a:lnTo>
                  <a:pt x="218753" y="150537"/>
                </a:lnTo>
                <a:lnTo>
                  <a:pt x="238709" y="150537"/>
                </a:lnTo>
                <a:lnTo>
                  <a:pt x="238709" y="114328"/>
                </a:lnTo>
                <a:lnTo>
                  <a:pt x="185263" y="114328"/>
                </a:lnTo>
                <a:lnTo>
                  <a:pt x="185263" y="1418"/>
                </a:lnTo>
                <a:close/>
              </a:path>
              <a:path w="992504" h="449580">
                <a:moveTo>
                  <a:pt x="230161" y="1418"/>
                </a:moveTo>
                <a:lnTo>
                  <a:pt x="208780" y="1418"/>
                </a:lnTo>
                <a:lnTo>
                  <a:pt x="208780" y="114328"/>
                </a:lnTo>
                <a:lnTo>
                  <a:pt x="230161" y="114328"/>
                </a:lnTo>
                <a:lnTo>
                  <a:pt x="230161" y="1418"/>
                </a:lnTo>
                <a:close/>
              </a:path>
              <a:path w="992504" h="449580">
                <a:moveTo>
                  <a:pt x="763183" y="1418"/>
                </a:moveTo>
                <a:lnTo>
                  <a:pt x="742477" y="1418"/>
                </a:lnTo>
                <a:lnTo>
                  <a:pt x="742477" y="132792"/>
                </a:lnTo>
                <a:lnTo>
                  <a:pt x="763183" y="132792"/>
                </a:lnTo>
                <a:lnTo>
                  <a:pt x="763183" y="76711"/>
                </a:lnTo>
                <a:lnTo>
                  <a:pt x="808014" y="76711"/>
                </a:lnTo>
                <a:lnTo>
                  <a:pt x="808014" y="57509"/>
                </a:lnTo>
                <a:lnTo>
                  <a:pt x="763183" y="57509"/>
                </a:lnTo>
                <a:lnTo>
                  <a:pt x="763183" y="1418"/>
                </a:lnTo>
                <a:close/>
              </a:path>
              <a:path w="992504" h="449580">
                <a:moveTo>
                  <a:pt x="808014" y="76711"/>
                </a:moveTo>
                <a:lnTo>
                  <a:pt x="786643" y="76711"/>
                </a:lnTo>
                <a:lnTo>
                  <a:pt x="786643" y="132792"/>
                </a:lnTo>
                <a:lnTo>
                  <a:pt x="808014" y="132792"/>
                </a:lnTo>
                <a:lnTo>
                  <a:pt x="808014" y="76711"/>
                </a:lnTo>
                <a:close/>
              </a:path>
              <a:path w="992504" h="449580">
                <a:moveTo>
                  <a:pt x="808014" y="1418"/>
                </a:moveTo>
                <a:lnTo>
                  <a:pt x="786643" y="1418"/>
                </a:lnTo>
                <a:lnTo>
                  <a:pt x="786643" y="57509"/>
                </a:lnTo>
                <a:lnTo>
                  <a:pt x="808014" y="57509"/>
                </a:lnTo>
                <a:lnTo>
                  <a:pt x="808014" y="1418"/>
                </a:lnTo>
                <a:close/>
              </a:path>
              <a:path w="992504" h="449580">
                <a:moveTo>
                  <a:pt x="686912" y="1418"/>
                </a:moveTo>
                <a:lnTo>
                  <a:pt x="666206" y="1418"/>
                </a:lnTo>
                <a:lnTo>
                  <a:pt x="666206" y="132792"/>
                </a:lnTo>
                <a:lnTo>
                  <a:pt x="696885" y="132792"/>
                </a:lnTo>
                <a:lnTo>
                  <a:pt x="710518" y="130684"/>
                </a:lnTo>
                <a:lnTo>
                  <a:pt x="720322" y="124449"/>
                </a:lnTo>
                <a:lnTo>
                  <a:pt x="726181" y="114328"/>
                </a:lnTo>
                <a:lnTo>
                  <a:pt x="686912" y="114328"/>
                </a:lnTo>
                <a:lnTo>
                  <a:pt x="686912" y="69616"/>
                </a:lnTo>
                <a:lnTo>
                  <a:pt x="726285" y="69616"/>
                </a:lnTo>
                <a:lnTo>
                  <a:pt x="726244" y="69330"/>
                </a:lnTo>
                <a:lnTo>
                  <a:pt x="720322" y="59046"/>
                </a:lnTo>
                <a:lnTo>
                  <a:pt x="710518" y="52629"/>
                </a:lnTo>
                <a:lnTo>
                  <a:pt x="696885" y="50415"/>
                </a:lnTo>
                <a:lnTo>
                  <a:pt x="686912" y="50415"/>
                </a:lnTo>
                <a:lnTo>
                  <a:pt x="686912" y="1418"/>
                </a:lnTo>
                <a:close/>
              </a:path>
              <a:path w="992504" h="449580">
                <a:moveTo>
                  <a:pt x="726285" y="69616"/>
                </a:moveTo>
                <a:lnTo>
                  <a:pt x="703344" y="69616"/>
                </a:lnTo>
                <a:lnTo>
                  <a:pt x="706858" y="72454"/>
                </a:lnTo>
                <a:lnTo>
                  <a:pt x="706858" y="110781"/>
                </a:lnTo>
                <a:lnTo>
                  <a:pt x="703344" y="114328"/>
                </a:lnTo>
                <a:lnTo>
                  <a:pt x="726181" y="114328"/>
                </a:lnTo>
                <a:lnTo>
                  <a:pt x="728229" y="100131"/>
                </a:lnTo>
                <a:lnTo>
                  <a:pt x="728229" y="83143"/>
                </a:lnTo>
                <a:lnTo>
                  <a:pt x="726285" y="69616"/>
                </a:lnTo>
                <a:close/>
              </a:path>
              <a:path w="992504" h="449580">
                <a:moveTo>
                  <a:pt x="845058" y="1418"/>
                </a:moveTo>
                <a:lnTo>
                  <a:pt x="824446" y="1418"/>
                </a:lnTo>
                <a:lnTo>
                  <a:pt x="824446" y="132792"/>
                </a:lnTo>
                <a:lnTo>
                  <a:pt x="855031" y="132792"/>
                </a:lnTo>
                <a:lnTo>
                  <a:pt x="868560" y="130684"/>
                </a:lnTo>
                <a:lnTo>
                  <a:pt x="878135" y="124449"/>
                </a:lnTo>
                <a:lnTo>
                  <a:pt x="883768" y="114328"/>
                </a:lnTo>
                <a:lnTo>
                  <a:pt x="845058" y="114328"/>
                </a:lnTo>
                <a:lnTo>
                  <a:pt x="845058" y="69616"/>
                </a:lnTo>
                <a:lnTo>
                  <a:pt x="883867" y="69616"/>
                </a:lnTo>
                <a:lnTo>
                  <a:pt x="883828" y="69330"/>
                </a:lnTo>
                <a:lnTo>
                  <a:pt x="878135" y="59046"/>
                </a:lnTo>
                <a:lnTo>
                  <a:pt x="868560" y="52629"/>
                </a:lnTo>
                <a:lnTo>
                  <a:pt x="855031" y="50415"/>
                </a:lnTo>
                <a:lnTo>
                  <a:pt x="845058" y="50415"/>
                </a:lnTo>
                <a:lnTo>
                  <a:pt x="845058" y="1418"/>
                </a:lnTo>
                <a:close/>
              </a:path>
              <a:path w="992504" h="449580">
                <a:moveTo>
                  <a:pt x="883867" y="69616"/>
                </a:moveTo>
                <a:lnTo>
                  <a:pt x="861489" y="69616"/>
                </a:lnTo>
                <a:lnTo>
                  <a:pt x="865099" y="72454"/>
                </a:lnTo>
                <a:lnTo>
                  <a:pt x="865099" y="110781"/>
                </a:lnTo>
                <a:lnTo>
                  <a:pt x="861489" y="114328"/>
                </a:lnTo>
                <a:lnTo>
                  <a:pt x="883768" y="114328"/>
                </a:lnTo>
                <a:lnTo>
                  <a:pt x="885710" y="100131"/>
                </a:lnTo>
                <a:lnTo>
                  <a:pt x="885710" y="83143"/>
                </a:lnTo>
                <a:lnTo>
                  <a:pt x="883867" y="69616"/>
                </a:lnTo>
                <a:close/>
              </a:path>
              <a:path w="992504" h="449580">
                <a:moveTo>
                  <a:pt x="649869" y="1418"/>
                </a:moveTo>
                <a:lnTo>
                  <a:pt x="590695" y="1418"/>
                </a:lnTo>
                <a:lnTo>
                  <a:pt x="587845" y="100840"/>
                </a:lnTo>
                <a:lnTo>
                  <a:pt x="587180" y="112909"/>
                </a:lnTo>
                <a:lnTo>
                  <a:pt x="584331" y="114328"/>
                </a:lnTo>
                <a:lnTo>
                  <a:pt x="575023" y="114328"/>
                </a:lnTo>
                <a:lnTo>
                  <a:pt x="575023" y="132792"/>
                </a:lnTo>
                <a:lnTo>
                  <a:pt x="577872" y="132792"/>
                </a:lnTo>
                <a:lnTo>
                  <a:pt x="591201" y="130972"/>
                </a:lnTo>
                <a:lnTo>
                  <a:pt x="600442" y="125159"/>
                </a:lnTo>
                <a:lnTo>
                  <a:pt x="606069" y="114819"/>
                </a:lnTo>
                <a:lnTo>
                  <a:pt x="608551" y="99421"/>
                </a:lnTo>
                <a:lnTo>
                  <a:pt x="610641" y="19958"/>
                </a:lnTo>
                <a:lnTo>
                  <a:pt x="649869" y="19958"/>
                </a:lnTo>
                <a:lnTo>
                  <a:pt x="649869" y="1418"/>
                </a:lnTo>
                <a:close/>
              </a:path>
              <a:path w="992504" h="449580">
                <a:moveTo>
                  <a:pt x="649869" y="19958"/>
                </a:moveTo>
                <a:lnTo>
                  <a:pt x="628498" y="19958"/>
                </a:lnTo>
                <a:lnTo>
                  <a:pt x="628498" y="132792"/>
                </a:lnTo>
                <a:lnTo>
                  <a:pt x="649869" y="132792"/>
                </a:lnTo>
                <a:lnTo>
                  <a:pt x="649869" y="19958"/>
                </a:lnTo>
                <a:close/>
              </a:path>
              <a:path w="992504" h="449580">
                <a:moveTo>
                  <a:pt x="271488" y="1418"/>
                </a:moveTo>
                <a:lnTo>
                  <a:pt x="252957" y="1418"/>
                </a:lnTo>
                <a:lnTo>
                  <a:pt x="252957" y="132792"/>
                </a:lnTo>
                <a:lnTo>
                  <a:pt x="274337" y="132792"/>
                </a:lnTo>
                <a:lnTo>
                  <a:pt x="288580" y="84561"/>
                </a:lnTo>
                <a:lnTo>
                  <a:pt x="271488" y="84561"/>
                </a:lnTo>
                <a:lnTo>
                  <a:pt x="271488" y="1418"/>
                </a:lnTo>
                <a:close/>
              </a:path>
              <a:path w="992504" h="449580">
                <a:moveTo>
                  <a:pt x="319226" y="40483"/>
                </a:moveTo>
                <a:lnTo>
                  <a:pt x="299992" y="40483"/>
                </a:lnTo>
                <a:lnTo>
                  <a:pt x="299992" y="132792"/>
                </a:lnTo>
                <a:lnTo>
                  <a:pt x="319226" y="132792"/>
                </a:lnTo>
                <a:lnTo>
                  <a:pt x="319226" y="40483"/>
                </a:lnTo>
                <a:close/>
              </a:path>
              <a:path w="992504" h="449580">
                <a:moveTo>
                  <a:pt x="319226" y="1418"/>
                </a:moveTo>
                <a:lnTo>
                  <a:pt x="296430" y="1418"/>
                </a:lnTo>
                <a:lnTo>
                  <a:pt x="279324" y="55428"/>
                </a:lnTo>
                <a:lnTo>
                  <a:pt x="271488" y="84561"/>
                </a:lnTo>
                <a:lnTo>
                  <a:pt x="288580" y="84561"/>
                </a:lnTo>
                <a:lnTo>
                  <a:pt x="292156" y="72454"/>
                </a:lnTo>
                <a:lnTo>
                  <a:pt x="299992" y="40483"/>
                </a:lnTo>
                <a:lnTo>
                  <a:pt x="319226" y="40483"/>
                </a:lnTo>
                <a:lnTo>
                  <a:pt x="319226" y="1418"/>
                </a:lnTo>
                <a:close/>
              </a:path>
              <a:path w="992504" h="449580">
                <a:moveTo>
                  <a:pt x="130401" y="1418"/>
                </a:moveTo>
                <a:lnTo>
                  <a:pt x="99759" y="1418"/>
                </a:lnTo>
                <a:lnTo>
                  <a:pt x="79091" y="132792"/>
                </a:lnTo>
                <a:lnTo>
                  <a:pt x="97622" y="132792"/>
                </a:lnTo>
                <a:lnTo>
                  <a:pt x="101184" y="108653"/>
                </a:lnTo>
                <a:lnTo>
                  <a:pt x="147264" y="108653"/>
                </a:lnTo>
                <a:lnTo>
                  <a:pt x="144473" y="90908"/>
                </a:lnTo>
                <a:lnTo>
                  <a:pt x="104034" y="90908"/>
                </a:lnTo>
                <a:lnTo>
                  <a:pt x="114007" y="24876"/>
                </a:lnTo>
                <a:lnTo>
                  <a:pt x="134090" y="24876"/>
                </a:lnTo>
                <a:lnTo>
                  <a:pt x="130401" y="1418"/>
                </a:lnTo>
                <a:close/>
              </a:path>
              <a:path w="992504" h="449580">
                <a:moveTo>
                  <a:pt x="147264" y="108653"/>
                </a:moveTo>
                <a:lnTo>
                  <a:pt x="126839" y="108653"/>
                </a:lnTo>
                <a:lnTo>
                  <a:pt x="130401" y="132792"/>
                </a:lnTo>
                <a:lnTo>
                  <a:pt x="151059" y="132792"/>
                </a:lnTo>
                <a:lnTo>
                  <a:pt x="147264" y="108653"/>
                </a:lnTo>
                <a:close/>
              </a:path>
              <a:path w="992504" h="449580">
                <a:moveTo>
                  <a:pt x="134090" y="24876"/>
                </a:moveTo>
                <a:lnTo>
                  <a:pt x="114007" y="24876"/>
                </a:lnTo>
                <a:lnTo>
                  <a:pt x="123989" y="90908"/>
                </a:lnTo>
                <a:lnTo>
                  <a:pt x="144473" y="90908"/>
                </a:lnTo>
                <a:lnTo>
                  <a:pt x="134090" y="24876"/>
                </a:lnTo>
                <a:close/>
              </a:path>
              <a:path w="992504" h="449580">
                <a:moveTo>
                  <a:pt x="918479" y="1418"/>
                </a:moveTo>
                <a:lnTo>
                  <a:pt x="897868" y="1418"/>
                </a:lnTo>
                <a:lnTo>
                  <a:pt x="897868" y="132792"/>
                </a:lnTo>
                <a:lnTo>
                  <a:pt x="918479" y="132792"/>
                </a:lnTo>
                <a:lnTo>
                  <a:pt x="918479" y="1418"/>
                </a:lnTo>
                <a:close/>
              </a:path>
              <a:path w="992504" h="449580">
                <a:moveTo>
                  <a:pt x="21380" y="1418"/>
                </a:moveTo>
                <a:lnTo>
                  <a:pt x="0" y="1418"/>
                </a:lnTo>
                <a:lnTo>
                  <a:pt x="0" y="132792"/>
                </a:lnTo>
                <a:lnTo>
                  <a:pt x="21380" y="132792"/>
                </a:lnTo>
                <a:lnTo>
                  <a:pt x="21380" y="76711"/>
                </a:lnTo>
                <a:lnTo>
                  <a:pt x="65556" y="76711"/>
                </a:lnTo>
                <a:lnTo>
                  <a:pt x="65556" y="57509"/>
                </a:lnTo>
                <a:lnTo>
                  <a:pt x="21380" y="57509"/>
                </a:lnTo>
                <a:lnTo>
                  <a:pt x="21380" y="1418"/>
                </a:lnTo>
                <a:close/>
              </a:path>
              <a:path w="992504" h="449580">
                <a:moveTo>
                  <a:pt x="65556" y="76711"/>
                </a:moveTo>
                <a:lnTo>
                  <a:pt x="44888" y="76711"/>
                </a:lnTo>
                <a:lnTo>
                  <a:pt x="44888" y="132792"/>
                </a:lnTo>
                <a:lnTo>
                  <a:pt x="65556" y="132792"/>
                </a:lnTo>
                <a:lnTo>
                  <a:pt x="65556" y="76711"/>
                </a:lnTo>
                <a:close/>
              </a:path>
              <a:path w="992504" h="449580">
                <a:moveTo>
                  <a:pt x="65556" y="1418"/>
                </a:moveTo>
                <a:lnTo>
                  <a:pt x="44888" y="1418"/>
                </a:lnTo>
                <a:lnTo>
                  <a:pt x="44888" y="57509"/>
                </a:lnTo>
                <a:lnTo>
                  <a:pt x="65556" y="57509"/>
                </a:lnTo>
                <a:lnTo>
                  <a:pt x="65556" y="14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12201" y="0"/>
            <a:ext cx="4292090" cy="3172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500190" y="2028201"/>
            <a:ext cx="6916610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Franklin Gothic Demi" panose="020B0703020102020204" pitchFamily="34" charset="0"/>
              </a:rPr>
              <a:t>Союз «Молодые профессионалы (</a:t>
            </a:r>
            <a:r>
              <a:rPr lang="ru-RU" sz="2400" dirty="0" err="1">
                <a:latin typeface="Franklin Gothic Demi" panose="020B0703020102020204" pitchFamily="34" charset="0"/>
              </a:rPr>
              <a:t>Ворлдскиллс</a:t>
            </a:r>
            <a:r>
              <a:rPr lang="ru-RU" sz="2400" dirty="0">
                <a:latin typeface="Franklin Gothic Demi" panose="020B0703020102020204" pitchFamily="34" charset="0"/>
              </a:rPr>
              <a:t> Россия)» – официальный оператор международного некоммерческого движения </a:t>
            </a:r>
            <a:r>
              <a:rPr lang="ru-RU" sz="2400" b="1" dirty="0" err="1">
                <a:latin typeface="Franklin Gothic Demi" panose="020B0703020102020204" pitchFamily="34" charset="0"/>
              </a:rPr>
              <a:t>WorldSkills</a:t>
            </a:r>
            <a:r>
              <a:rPr lang="ru-RU" sz="2400" b="1" dirty="0">
                <a:latin typeface="Franklin Gothic Demi" panose="020B0703020102020204" pitchFamily="34" charset="0"/>
              </a:rPr>
              <a:t> </a:t>
            </a:r>
            <a:r>
              <a:rPr lang="ru-RU" sz="2400" b="1" dirty="0" err="1" smtClean="0">
                <a:latin typeface="Franklin Gothic Demi" panose="020B0703020102020204" pitchFamily="34" charset="0"/>
              </a:rPr>
              <a:t>International</a:t>
            </a:r>
            <a:r>
              <a:rPr lang="ru-RU" sz="2400" b="1" dirty="0" smtClean="0">
                <a:latin typeface="Franklin Gothic Demi" panose="020B0703020102020204" pitchFamily="34" charset="0"/>
              </a:rPr>
              <a:t>.</a:t>
            </a:r>
          </a:p>
          <a:p>
            <a:pPr marL="127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latin typeface="Franklin Gothic Demi" panose="020B0703020102020204" pitchFamily="34" charset="0"/>
              </a:rPr>
              <a:t>Наша цель: </a:t>
            </a:r>
            <a:r>
              <a:rPr lang="ru-RU" sz="2400" dirty="0" smtClean="0">
                <a:latin typeface="Franklin Gothic Demi" panose="020B0703020102020204" pitchFamily="34" charset="0"/>
              </a:rPr>
              <a:t>популяризации </a:t>
            </a:r>
            <a:r>
              <a:rPr lang="ru-RU" sz="2400" dirty="0">
                <a:latin typeface="Franklin Gothic Demi" panose="020B0703020102020204" pitchFamily="34" charset="0"/>
              </a:rPr>
              <a:t>рабочих </a:t>
            </a:r>
            <a:r>
              <a:rPr lang="ru-RU" sz="2400" dirty="0" smtClean="0">
                <a:latin typeface="Franklin Gothic Demi" panose="020B0703020102020204" pitchFamily="34" charset="0"/>
              </a:rPr>
              <a:t>профессий.</a:t>
            </a:r>
          </a:p>
          <a:p>
            <a:pPr marL="127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latin typeface="Franklin Gothic Demi" panose="020B0703020102020204" pitchFamily="34" charset="0"/>
              </a:rPr>
              <a:t>Наша миссия: </a:t>
            </a:r>
            <a:r>
              <a:rPr lang="ru-RU" sz="2400" dirty="0" smtClean="0">
                <a:latin typeface="Franklin Gothic Demi" panose="020B0703020102020204" pitchFamily="34" charset="0"/>
              </a:rPr>
              <a:t>создавать </a:t>
            </a:r>
            <a:r>
              <a:rPr lang="ru-RU" sz="2400" dirty="0">
                <a:latin typeface="Franklin Gothic Demi" panose="020B0703020102020204" pitchFamily="34" charset="0"/>
              </a:rPr>
              <a:t>условия для людей, которые хотят профессиональной самореализации. </a:t>
            </a:r>
            <a:endParaRPr lang="ru-RU" sz="2400" dirty="0" smtClean="0">
              <a:latin typeface="Franklin Gothic Demi" panose="020B07030201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latin typeface="Franklin Gothic Demi" panose="020B0703020102020204" pitchFamily="34" charset="0"/>
              </a:rPr>
              <a:t>Наш </a:t>
            </a:r>
            <a:r>
              <a:rPr lang="ru-RU" sz="2400" b="1" dirty="0">
                <a:latin typeface="Franklin Gothic Demi" panose="020B0703020102020204" pitchFamily="34" charset="0"/>
              </a:rPr>
              <a:t>девиз:</a:t>
            </a:r>
            <a:r>
              <a:rPr lang="ru-RU" sz="2400" dirty="0">
                <a:latin typeface="Franklin Gothic Demi" panose="020B0703020102020204" pitchFamily="34" charset="0"/>
              </a:rPr>
              <a:t> </a:t>
            </a:r>
            <a:r>
              <a:rPr lang="ru-RU" sz="2400" i="1" dirty="0">
                <a:latin typeface="Franklin Gothic Demi" panose="020B0703020102020204" pitchFamily="34" charset="0"/>
              </a:rPr>
              <a:t>«Делай мир лучше силой своего мастерства!»</a:t>
            </a:r>
            <a:endParaRPr sz="2400" dirty="0">
              <a:latin typeface="Franklin Gothic Demi" panose="020B0703020102020204" pitchFamily="34" charset="0"/>
              <a:cs typeface="Franklin Gothic Medium Cond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>
              <a:lnSpc>
                <a:spcPts val="1864"/>
              </a:lnSpc>
            </a:pPr>
            <a:fld id="{81D60167-4931-47E6-BA6A-407CBD079E47}" type="slidenum">
              <a:rPr spc="-5" dirty="0"/>
              <a:pPr marL="65405">
                <a:lnSpc>
                  <a:spcPts val="1864"/>
                </a:lnSpc>
              </a:pPr>
              <a:t>2</a:t>
            </a:fld>
            <a:endParaRPr spc="-5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6" y="6839711"/>
            <a:ext cx="4876800" cy="24765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57542" y="5629917"/>
            <a:ext cx="5663348" cy="3775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178800" y="2457330"/>
            <a:ext cx="4114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Franklin Gothic Demi Cond" panose="020B0706030402020204" pitchFamily="34" charset="0"/>
              </a:rPr>
              <a:t>Механизм </a:t>
            </a:r>
            <a:r>
              <a:rPr lang="ru-RU" sz="2800" dirty="0" err="1">
                <a:latin typeface="Franklin Gothic Demi Cond" panose="020B0706030402020204" pitchFamily="34" charset="0"/>
              </a:rPr>
              <a:t>WorldSkills</a:t>
            </a:r>
            <a:r>
              <a:rPr lang="ru-RU" sz="2800" dirty="0">
                <a:latin typeface="Franklin Gothic Demi Cond" panose="020B0706030402020204" pitchFamily="34" charset="0"/>
              </a:rPr>
              <a:t> — это проведение </a:t>
            </a:r>
            <a:r>
              <a:rPr lang="ru-RU" sz="2800" dirty="0" smtClean="0">
                <a:latin typeface="Franklin Gothic Demi Cond" panose="020B0706030402020204" pitchFamily="34" charset="0"/>
              </a:rPr>
              <a:t>соревнований по 45 профессиональным компетенциям.</a:t>
            </a:r>
            <a:endParaRPr lang="ru-RU" sz="2800" dirty="0">
              <a:latin typeface="Franklin Gothic Demi Cond" panose="020B07060304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59183" y="9111995"/>
            <a:ext cx="481965" cy="481965"/>
          </a:xfrm>
          <a:custGeom>
            <a:avLst/>
            <a:gdLst/>
            <a:ahLst/>
            <a:cxnLst/>
            <a:rect l="l" t="t" r="r" b="b"/>
            <a:pathLst>
              <a:path w="481965" h="481965">
                <a:moveTo>
                  <a:pt x="240792" y="0"/>
                </a:moveTo>
                <a:lnTo>
                  <a:pt x="192268" y="4892"/>
                </a:lnTo>
                <a:lnTo>
                  <a:pt x="147071" y="18923"/>
                </a:lnTo>
                <a:lnTo>
                  <a:pt x="106170" y="41124"/>
                </a:lnTo>
                <a:lnTo>
                  <a:pt x="70532" y="70527"/>
                </a:lnTo>
                <a:lnTo>
                  <a:pt x="41127" y="106164"/>
                </a:lnTo>
                <a:lnTo>
                  <a:pt x="18924" y="147066"/>
                </a:lnTo>
                <a:lnTo>
                  <a:pt x="4892" y="192265"/>
                </a:lnTo>
                <a:lnTo>
                  <a:pt x="0" y="240791"/>
                </a:lnTo>
                <a:lnTo>
                  <a:pt x="4892" y="289318"/>
                </a:lnTo>
                <a:lnTo>
                  <a:pt x="18924" y="334517"/>
                </a:lnTo>
                <a:lnTo>
                  <a:pt x="41127" y="375419"/>
                </a:lnTo>
                <a:lnTo>
                  <a:pt x="70532" y="411056"/>
                </a:lnTo>
                <a:lnTo>
                  <a:pt x="106170" y="440459"/>
                </a:lnTo>
                <a:lnTo>
                  <a:pt x="147071" y="462660"/>
                </a:lnTo>
                <a:lnTo>
                  <a:pt x="192268" y="476691"/>
                </a:lnTo>
                <a:lnTo>
                  <a:pt x="240792" y="481583"/>
                </a:lnTo>
                <a:lnTo>
                  <a:pt x="289315" y="476691"/>
                </a:lnTo>
                <a:lnTo>
                  <a:pt x="334512" y="462660"/>
                </a:lnTo>
                <a:lnTo>
                  <a:pt x="375413" y="440459"/>
                </a:lnTo>
                <a:lnTo>
                  <a:pt x="411051" y="411056"/>
                </a:lnTo>
                <a:lnTo>
                  <a:pt x="440456" y="375419"/>
                </a:lnTo>
                <a:lnTo>
                  <a:pt x="462659" y="334517"/>
                </a:lnTo>
                <a:lnTo>
                  <a:pt x="476691" y="289318"/>
                </a:lnTo>
                <a:lnTo>
                  <a:pt x="481584" y="240791"/>
                </a:lnTo>
                <a:lnTo>
                  <a:pt x="476691" y="192265"/>
                </a:lnTo>
                <a:lnTo>
                  <a:pt x="462659" y="147066"/>
                </a:lnTo>
                <a:lnTo>
                  <a:pt x="440456" y="106164"/>
                </a:lnTo>
                <a:lnTo>
                  <a:pt x="411051" y="70527"/>
                </a:lnTo>
                <a:lnTo>
                  <a:pt x="375413" y="41124"/>
                </a:lnTo>
                <a:lnTo>
                  <a:pt x="334512" y="18923"/>
                </a:lnTo>
                <a:lnTo>
                  <a:pt x="289315" y="4892"/>
                </a:lnTo>
                <a:lnTo>
                  <a:pt x="240792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74" y="616075"/>
            <a:ext cx="8667701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spc="5" dirty="0" err="1" smtClean="0">
                <a:latin typeface="Franklin Gothic Medium Cond"/>
                <a:cs typeface="Franklin Gothic Medium Cond"/>
              </a:rPr>
              <a:t>Ворлдскиллс</a:t>
            </a:r>
            <a:r>
              <a:rPr lang="ru-RU" sz="4000" spc="5" dirty="0" smtClean="0">
                <a:latin typeface="Franklin Gothic Medium Cond"/>
                <a:cs typeface="Franklin Gothic Medium Cond"/>
              </a:rPr>
              <a:t> Россия в Барнаульском государственном педагогическом колледже</a:t>
            </a:r>
            <a:endParaRPr sz="4000" dirty="0">
              <a:latin typeface="Franklin Gothic Medium Cond"/>
              <a:cs typeface="Franklin Gothic Medium C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343643"/>
            <a:ext cx="11743690" cy="26034"/>
          </a:xfrm>
          <a:custGeom>
            <a:avLst/>
            <a:gdLst/>
            <a:ahLst/>
            <a:cxnLst/>
            <a:rect l="l" t="t" r="r" b="b"/>
            <a:pathLst>
              <a:path w="11743690" h="26034">
                <a:moveTo>
                  <a:pt x="11743182" y="0"/>
                </a:moveTo>
                <a:lnTo>
                  <a:pt x="0" y="0"/>
                </a:lnTo>
                <a:lnTo>
                  <a:pt x="0" y="25907"/>
                </a:lnTo>
                <a:lnTo>
                  <a:pt x="11743182" y="25907"/>
                </a:lnTo>
                <a:lnTo>
                  <a:pt x="11743182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10169" y="-121836"/>
            <a:ext cx="2835147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19104" y="390146"/>
            <a:ext cx="1545590" cy="1055370"/>
          </a:xfrm>
          <a:custGeom>
            <a:avLst/>
            <a:gdLst/>
            <a:ahLst/>
            <a:cxnLst/>
            <a:rect l="l" t="t" r="r" b="b"/>
            <a:pathLst>
              <a:path w="1545590" h="1055370">
                <a:moveTo>
                  <a:pt x="1545363" y="0"/>
                </a:moveTo>
                <a:lnTo>
                  <a:pt x="485967" y="0"/>
                </a:lnTo>
                <a:lnTo>
                  <a:pt x="485255" y="1418"/>
                </a:lnTo>
                <a:lnTo>
                  <a:pt x="712" y="1036410"/>
                </a:lnTo>
                <a:lnTo>
                  <a:pt x="0" y="1041699"/>
                </a:lnTo>
                <a:lnTo>
                  <a:pt x="0" y="1043735"/>
                </a:lnTo>
                <a:lnTo>
                  <a:pt x="1959" y="1049099"/>
                </a:lnTo>
                <a:lnTo>
                  <a:pt x="6524" y="1053281"/>
                </a:lnTo>
                <a:lnTo>
                  <a:pt x="12826" y="1054867"/>
                </a:lnTo>
                <a:lnTo>
                  <a:pt x="16389" y="1054867"/>
                </a:lnTo>
                <a:lnTo>
                  <a:pt x="17813" y="1054157"/>
                </a:lnTo>
                <a:lnTo>
                  <a:pt x="82418" y="1030731"/>
                </a:lnTo>
                <a:lnTo>
                  <a:pt x="25651" y="1030731"/>
                </a:lnTo>
                <a:lnTo>
                  <a:pt x="501649" y="13431"/>
                </a:lnTo>
                <a:lnTo>
                  <a:pt x="1545363" y="13431"/>
                </a:lnTo>
                <a:lnTo>
                  <a:pt x="1545363" y="0"/>
                </a:lnTo>
                <a:close/>
              </a:path>
              <a:path w="1545590" h="1055370">
                <a:moveTo>
                  <a:pt x="1545363" y="13431"/>
                </a:moveTo>
                <a:lnTo>
                  <a:pt x="1526271" y="13431"/>
                </a:lnTo>
                <a:lnTo>
                  <a:pt x="1526271" y="486249"/>
                </a:lnTo>
                <a:lnTo>
                  <a:pt x="25651" y="1030731"/>
                </a:lnTo>
                <a:lnTo>
                  <a:pt x="82418" y="1030731"/>
                </a:lnTo>
                <a:lnTo>
                  <a:pt x="1537004" y="503284"/>
                </a:lnTo>
                <a:lnTo>
                  <a:pt x="1542703" y="501156"/>
                </a:lnTo>
                <a:lnTo>
                  <a:pt x="1545363" y="497490"/>
                </a:lnTo>
                <a:lnTo>
                  <a:pt x="1545363" y="134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37137" y="419184"/>
            <a:ext cx="992505" cy="449580"/>
          </a:xfrm>
          <a:custGeom>
            <a:avLst/>
            <a:gdLst/>
            <a:ahLst/>
            <a:cxnLst/>
            <a:rect l="l" t="t" r="r" b="b"/>
            <a:pathLst>
              <a:path w="992504" h="449580">
                <a:moveTo>
                  <a:pt x="860065" y="316652"/>
                </a:moveTo>
                <a:lnTo>
                  <a:pt x="841543" y="316652"/>
                </a:lnTo>
                <a:lnTo>
                  <a:pt x="841543" y="447979"/>
                </a:lnTo>
                <a:lnTo>
                  <a:pt x="862914" y="447979"/>
                </a:lnTo>
                <a:lnTo>
                  <a:pt x="876591" y="399710"/>
                </a:lnTo>
                <a:lnTo>
                  <a:pt x="860065" y="399710"/>
                </a:lnTo>
                <a:lnTo>
                  <a:pt x="860065" y="316652"/>
                </a:lnTo>
                <a:close/>
              </a:path>
              <a:path w="992504" h="449580">
                <a:moveTo>
                  <a:pt x="907081" y="355689"/>
                </a:moveTo>
                <a:lnTo>
                  <a:pt x="888559" y="355689"/>
                </a:lnTo>
                <a:lnTo>
                  <a:pt x="888559" y="447979"/>
                </a:lnTo>
                <a:lnTo>
                  <a:pt x="907081" y="447979"/>
                </a:lnTo>
                <a:lnTo>
                  <a:pt x="907081" y="355689"/>
                </a:lnTo>
                <a:close/>
              </a:path>
              <a:path w="992504" h="449580">
                <a:moveTo>
                  <a:pt x="907081" y="316652"/>
                </a:moveTo>
                <a:lnTo>
                  <a:pt x="884285" y="316652"/>
                </a:lnTo>
                <a:lnTo>
                  <a:pt x="867948" y="371315"/>
                </a:lnTo>
                <a:lnTo>
                  <a:pt x="860065" y="399710"/>
                </a:lnTo>
                <a:lnTo>
                  <a:pt x="876591" y="399710"/>
                </a:lnTo>
                <a:lnTo>
                  <a:pt x="880011" y="387641"/>
                </a:lnTo>
                <a:lnTo>
                  <a:pt x="888559" y="355689"/>
                </a:lnTo>
                <a:lnTo>
                  <a:pt x="907081" y="355689"/>
                </a:lnTo>
                <a:lnTo>
                  <a:pt x="907081" y="316652"/>
                </a:lnTo>
                <a:close/>
              </a:path>
              <a:path w="992504" h="449580">
                <a:moveTo>
                  <a:pt x="795952" y="315234"/>
                </a:moveTo>
                <a:lnTo>
                  <a:pt x="782423" y="317451"/>
                </a:lnTo>
                <a:lnTo>
                  <a:pt x="772847" y="323926"/>
                </a:lnTo>
                <a:lnTo>
                  <a:pt x="767154" y="334397"/>
                </a:lnTo>
                <a:lnTo>
                  <a:pt x="765272" y="348595"/>
                </a:lnTo>
                <a:lnTo>
                  <a:pt x="765272" y="416746"/>
                </a:lnTo>
                <a:lnTo>
                  <a:pt x="767154" y="430531"/>
                </a:lnTo>
                <a:lnTo>
                  <a:pt x="772847" y="440790"/>
                </a:lnTo>
                <a:lnTo>
                  <a:pt x="782423" y="447190"/>
                </a:lnTo>
                <a:lnTo>
                  <a:pt x="795952" y="449398"/>
                </a:lnTo>
                <a:lnTo>
                  <a:pt x="809426" y="447190"/>
                </a:lnTo>
                <a:lnTo>
                  <a:pt x="818973" y="440790"/>
                </a:lnTo>
                <a:lnTo>
                  <a:pt x="824427" y="430943"/>
                </a:lnTo>
                <a:lnTo>
                  <a:pt x="790253" y="430943"/>
                </a:lnTo>
                <a:lnTo>
                  <a:pt x="785979" y="427396"/>
                </a:lnTo>
                <a:lnTo>
                  <a:pt x="785979" y="337944"/>
                </a:lnTo>
                <a:lnTo>
                  <a:pt x="790253" y="334397"/>
                </a:lnTo>
                <a:lnTo>
                  <a:pt x="824656" y="334397"/>
                </a:lnTo>
                <a:lnTo>
                  <a:pt x="818973" y="323926"/>
                </a:lnTo>
                <a:lnTo>
                  <a:pt x="809426" y="317451"/>
                </a:lnTo>
                <a:lnTo>
                  <a:pt x="795952" y="315234"/>
                </a:lnTo>
                <a:close/>
              </a:path>
              <a:path w="992504" h="449580">
                <a:moveTo>
                  <a:pt x="826536" y="399001"/>
                </a:moveTo>
                <a:lnTo>
                  <a:pt x="807350" y="399001"/>
                </a:lnTo>
                <a:lnTo>
                  <a:pt x="807350" y="427396"/>
                </a:lnTo>
                <a:lnTo>
                  <a:pt x="803075" y="430943"/>
                </a:lnTo>
                <a:lnTo>
                  <a:pt x="824427" y="430943"/>
                </a:lnTo>
                <a:lnTo>
                  <a:pt x="824656" y="430531"/>
                </a:lnTo>
                <a:lnTo>
                  <a:pt x="826536" y="416746"/>
                </a:lnTo>
                <a:lnTo>
                  <a:pt x="826536" y="399001"/>
                </a:lnTo>
                <a:close/>
              </a:path>
              <a:path w="992504" h="449580">
                <a:moveTo>
                  <a:pt x="824656" y="334397"/>
                </a:moveTo>
                <a:lnTo>
                  <a:pt x="803075" y="334397"/>
                </a:lnTo>
                <a:lnTo>
                  <a:pt x="807350" y="337944"/>
                </a:lnTo>
                <a:lnTo>
                  <a:pt x="807350" y="361374"/>
                </a:lnTo>
                <a:lnTo>
                  <a:pt x="826536" y="361374"/>
                </a:lnTo>
                <a:lnTo>
                  <a:pt x="826536" y="348595"/>
                </a:lnTo>
                <a:lnTo>
                  <a:pt x="824656" y="334397"/>
                </a:lnTo>
                <a:close/>
              </a:path>
              <a:path w="992504" h="449580">
                <a:moveTo>
                  <a:pt x="720441" y="315234"/>
                </a:moveTo>
                <a:lnTo>
                  <a:pt x="706808" y="317451"/>
                </a:lnTo>
                <a:lnTo>
                  <a:pt x="697004" y="323926"/>
                </a:lnTo>
                <a:lnTo>
                  <a:pt x="691082" y="334397"/>
                </a:lnTo>
                <a:lnTo>
                  <a:pt x="689097" y="348595"/>
                </a:lnTo>
                <a:lnTo>
                  <a:pt x="689097" y="416746"/>
                </a:lnTo>
                <a:lnTo>
                  <a:pt x="691082" y="430531"/>
                </a:lnTo>
                <a:lnTo>
                  <a:pt x="697004" y="440790"/>
                </a:lnTo>
                <a:lnTo>
                  <a:pt x="706808" y="447190"/>
                </a:lnTo>
                <a:lnTo>
                  <a:pt x="720441" y="449398"/>
                </a:lnTo>
                <a:lnTo>
                  <a:pt x="733634" y="447190"/>
                </a:lnTo>
                <a:lnTo>
                  <a:pt x="743213" y="440790"/>
                </a:lnTo>
                <a:lnTo>
                  <a:pt x="748816" y="430943"/>
                </a:lnTo>
                <a:lnTo>
                  <a:pt x="713982" y="430943"/>
                </a:lnTo>
                <a:lnTo>
                  <a:pt x="709708" y="427396"/>
                </a:lnTo>
                <a:lnTo>
                  <a:pt x="709708" y="337944"/>
                </a:lnTo>
                <a:lnTo>
                  <a:pt x="713982" y="334397"/>
                </a:lnTo>
                <a:lnTo>
                  <a:pt x="749051" y="334397"/>
                </a:lnTo>
                <a:lnTo>
                  <a:pt x="743213" y="323926"/>
                </a:lnTo>
                <a:lnTo>
                  <a:pt x="733634" y="317451"/>
                </a:lnTo>
                <a:lnTo>
                  <a:pt x="720441" y="315234"/>
                </a:lnTo>
                <a:close/>
              </a:path>
              <a:path w="992504" h="449580">
                <a:moveTo>
                  <a:pt x="751025" y="399001"/>
                </a:moveTo>
                <a:lnTo>
                  <a:pt x="731079" y="399001"/>
                </a:lnTo>
                <a:lnTo>
                  <a:pt x="731079" y="427396"/>
                </a:lnTo>
                <a:lnTo>
                  <a:pt x="727564" y="430943"/>
                </a:lnTo>
                <a:lnTo>
                  <a:pt x="748816" y="430943"/>
                </a:lnTo>
                <a:lnTo>
                  <a:pt x="749051" y="430531"/>
                </a:lnTo>
                <a:lnTo>
                  <a:pt x="751025" y="416746"/>
                </a:lnTo>
                <a:lnTo>
                  <a:pt x="751025" y="399001"/>
                </a:lnTo>
                <a:close/>
              </a:path>
              <a:path w="992504" h="449580">
                <a:moveTo>
                  <a:pt x="749051" y="334397"/>
                </a:moveTo>
                <a:lnTo>
                  <a:pt x="727564" y="334397"/>
                </a:lnTo>
                <a:lnTo>
                  <a:pt x="731079" y="337944"/>
                </a:lnTo>
                <a:lnTo>
                  <a:pt x="731079" y="361374"/>
                </a:lnTo>
                <a:lnTo>
                  <a:pt x="751025" y="361374"/>
                </a:lnTo>
                <a:lnTo>
                  <a:pt x="751025" y="348595"/>
                </a:lnTo>
                <a:lnTo>
                  <a:pt x="749051" y="334397"/>
                </a:lnTo>
                <a:close/>
              </a:path>
              <a:path w="992504" h="449580">
                <a:moveTo>
                  <a:pt x="568659" y="316652"/>
                </a:moveTo>
                <a:lnTo>
                  <a:pt x="537980" y="316652"/>
                </a:lnTo>
                <a:lnTo>
                  <a:pt x="537980" y="447979"/>
                </a:lnTo>
                <a:lnTo>
                  <a:pt x="558686" y="447979"/>
                </a:lnTo>
                <a:lnTo>
                  <a:pt x="558686" y="399001"/>
                </a:lnTo>
                <a:lnTo>
                  <a:pt x="568659" y="399001"/>
                </a:lnTo>
                <a:lnTo>
                  <a:pt x="582133" y="396893"/>
                </a:lnTo>
                <a:lnTo>
                  <a:pt x="591680" y="390658"/>
                </a:lnTo>
                <a:lnTo>
                  <a:pt x="597363" y="380429"/>
                </a:lnTo>
                <a:lnTo>
                  <a:pt x="597443" y="379828"/>
                </a:lnTo>
                <a:lnTo>
                  <a:pt x="558686" y="379828"/>
                </a:lnTo>
                <a:lnTo>
                  <a:pt x="558686" y="335816"/>
                </a:lnTo>
                <a:lnTo>
                  <a:pt x="597442" y="335816"/>
                </a:lnTo>
                <a:lnTo>
                  <a:pt x="597363" y="335220"/>
                </a:lnTo>
                <a:lnTo>
                  <a:pt x="591680" y="324994"/>
                </a:lnTo>
                <a:lnTo>
                  <a:pt x="582133" y="318760"/>
                </a:lnTo>
                <a:lnTo>
                  <a:pt x="568659" y="316652"/>
                </a:lnTo>
                <a:close/>
              </a:path>
              <a:path w="992504" h="449580">
                <a:moveTo>
                  <a:pt x="597442" y="335816"/>
                </a:moveTo>
                <a:lnTo>
                  <a:pt x="575023" y="335816"/>
                </a:lnTo>
                <a:lnTo>
                  <a:pt x="578632" y="338654"/>
                </a:lnTo>
                <a:lnTo>
                  <a:pt x="578632" y="376990"/>
                </a:lnTo>
                <a:lnTo>
                  <a:pt x="575023" y="379828"/>
                </a:lnTo>
                <a:lnTo>
                  <a:pt x="597443" y="379828"/>
                </a:lnTo>
                <a:lnTo>
                  <a:pt x="599243" y="366340"/>
                </a:lnTo>
                <a:lnTo>
                  <a:pt x="599243" y="349304"/>
                </a:lnTo>
                <a:lnTo>
                  <a:pt x="597442" y="335816"/>
                </a:lnTo>
                <a:close/>
              </a:path>
              <a:path w="992504" h="449580">
                <a:moveTo>
                  <a:pt x="643410" y="315234"/>
                </a:moveTo>
                <a:lnTo>
                  <a:pt x="629817" y="317451"/>
                </a:lnTo>
                <a:lnTo>
                  <a:pt x="620009" y="323926"/>
                </a:lnTo>
                <a:lnTo>
                  <a:pt x="614065" y="334397"/>
                </a:lnTo>
                <a:lnTo>
                  <a:pt x="612066" y="348595"/>
                </a:lnTo>
                <a:lnTo>
                  <a:pt x="612066" y="416746"/>
                </a:lnTo>
                <a:lnTo>
                  <a:pt x="614065" y="430531"/>
                </a:lnTo>
                <a:lnTo>
                  <a:pt x="620009" y="440790"/>
                </a:lnTo>
                <a:lnTo>
                  <a:pt x="629817" y="447190"/>
                </a:lnTo>
                <a:lnTo>
                  <a:pt x="643410" y="449398"/>
                </a:lnTo>
                <a:lnTo>
                  <a:pt x="656722" y="447190"/>
                </a:lnTo>
                <a:lnTo>
                  <a:pt x="666562" y="440790"/>
                </a:lnTo>
                <a:lnTo>
                  <a:pt x="672416" y="430943"/>
                </a:lnTo>
                <a:lnTo>
                  <a:pt x="637046" y="430943"/>
                </a:lnTo>
                <a:lnTo>
                  <a:pt x="632772" y="427396"/>
                </a:lnTo>
                <a:lnTo>
                  <a:pt x="632772" y="337944"/>
                </a:lnTo>
                <a:lnTo>
                  <a:pt x="637046" y="334397"/>
                </a:lnTo>
                <a:lnTo>
                  <a:pt x="672662" y="334397"/>
                </a:lnTo>
                <a:lnTo>
                  <a:pt x="666562" y="323926"/>
                </a:lnTo>
                <a:lnTo>
                  <a:pt x="656722" y="317451"/>
                </a:lnTo>
                <a:lnTo>
                  <a:pt x="643410" y="315234"/>
                </a:lnTo>
                <a:close/>
              </a:path>
              <a:path w="992504" h="449580">
                <a:moveTo>
                  <a:pt x="672662" y="334397"/>
                </a:moveTo>
                <a:lnTo>
                  <a:pt x="649869" y="334397"/>
                </a:lnTo>
                <a:lnTo>
                  <a:pt x="654143" y="337944"/>
                </a:lnTo>
                <a:lnTo>
                  <a:pt x="654143" y="427396"/>
                </a:lnTo>
                <a:lnTo>
                  <a:pt x="649869" y="430943"/>
                </a:lnTo>
                <a:lnTo>
                  <a:pt x="672416" y="430943"/>
                </a:lnTo>
                <a:lnTo>
                  <a:pt x="672662" y="430531"/>
                </a:lnTo>
                <a:lnTo>
                  <a:pt x="674754" y="416746"/>
                </a:lnTo>
                <a:lnTo>
                  <a:pt x="674754" y="348595"/>
                </a:lnTo>
                <a:lnTo>
                  <a:pt x="672662" y="334397"/>
                </a:lnTo>
                <a:close/>
              </a:path>
              <a:path w="992504" h="449580">
                <a:moveTo>
                  <a:pt x="942035" y="316652"/>
                </a:moveTo>
                <a:lnTo>
                  <a:pt x="923513" y="316652"/>
                </a:lnTo>
                <a:lnTo>
                  <a:pt x="923513" y="447979"/>
                </a:lnTo>
                <a:lnTo>
                  <a:pt x="944884" y="447979"/>
                </a:lnTo>
                <a:lnTo>
                  <a:pt x="959093" y="399710"/>
                </a:lnTo>
                <a:lnTo>
                  <a:pt x="942035" y="399710"/>
                </a:lnTo>
                <a:lnTo>
                  <a:pt x="942035" y="316652"/>
                </a:lnTo>
                <a:close/>
              </a:path>
              <a:path w="992504" h="449580">
                <a:moveTo>
                  <a:pt x="989716" y="355689"/>
                </a:moveTo>
                <a:lnTo>
                  <a:pt x="970529" y="355689"/>
                </a:lnTo>
                <a:lnTo>
                  <a:pt x="970529" y="447979"/>
                </a:lnTo>
                <a:lnTo>
                  <a:pt x="989716" y="447979"/>
                </a:lnTo>
                <a:lnTo>
                  <a:pt x="989716" y="355689"/>
                </a:lnTo>
                <a:close/>
              </a:path>
              <a:path w="992504" h="449580">
                <a:moveTo>
                  <a:pt x="989716" y="316652"/>
                </a:moveTo>
                <a:lnTo>
                  <a:pt x="966920" y="316652"/>
                </a:lnTo>
                <a:lnTo>
                  <a:pt x="949823" y="371315"/>
                </a:lnTo>
                <a:lnTo>
                  <a:pt x="942035" y="399710"/>
                </a:lnTo>
                <a:lnTo>
                  <a:pt x="959093" y="399710"/>
                </a:lnTo>
                <a:lnTo>
                  <a:pt x="962646" y="387641"/>
                </a:lnTo>
                <a:lnTo>
                  <a:pt x="970529" y="355689"/>
                </a:lnTo>
                <a:lnTo>
                  <a:pt x="989716" y="355689"/>
                </a:lnTo>
                <a:lnTo>
                  <a:pt x="989716" y="316652"/>
                </a:lnTo>
                <a:close/>
              </a:path>
              <a:path w="992504" h="449580">
                <a:moveTo>
                  <a:pt x="620614" y="157631"/>
                </a:moveTo>
                <a:lnTo>
                  <a:pt x="607021" y="159838"/>
                </a:lnTo>
                <a:lnTo>
                  <a:pt x="597213" y="166239"/>
                </a:lnTo>
                <a:lnTo>
                  <a:pt x="591269" y="176502"/>
                </a:lnTo>
                <a:lnTo>
                  <a:pt x="589270" y="190292"/>
                </a:lnTo>
                <a:lnTo>
                  <a:pt x="589270" y="259152"/>
                </a:lnTo>
                <a:lnTo>
                  <a:pt x="591269" y="272937"/>
                </a:lnTo>
                <a:lnTo>
                  <a:pt x="597213" y="283197"/>
                </a:lnTo>
                <a:lnTo>
                  <a:pt x="607021" y="289597"/>
                </a:lnTo>
                <a:lnTo>
                  <a:pt x="620614" y="291804"/>
                </a:lnTo>
                <a:lnTo>
                  <a:pt x="634247" y="289597"/>
                </a:lnTo>
                <a:lnTo>
                  <a:pt x="644051" y="283197"/>
                </a:lnTo>
                <a:lnTo>
                  <a:pt x="649735" y="273350"/>
                </a:lnTo>
                <a:lnTo>
                  <a:pt x="614250" y="273350"/>
                </a:lnTo>
                <a:lnTo>
                  <a:pt x="609976" y="269793"/>
                </a:lnTo>
                <a:lnTo>
                  <a:pt x="609976" y="179641"/>
                </a:lnTo>
                <a:lnTo>
                  <a:pt x="614250" y="176094"/>
                </a:lnTo>
                <a:lnTo>
                  <a:pt x="649738" y="176094"/>
                </a:lnTo>
                <a:lnTo>
                  <a:pt x="644051" y="166239"/>
                </a:lnTo>
                <a:lnTo>
                  <a:pt x="634247" y="159838"/>
                </a:lnTo>
                <a:lnTo>
                  <a:pt x="620614" y="157631"/>
                </a:lnTo>
                <a:close/>
              </a:path>
              <a:path w="992504" h="449580">
                <a:moveTo>
                  <a:pt x="649738" y="176094"/>
                </a:moveTo>
                <a:lnTo>
                  <a:pt x="627073" y="176094"/>
                </a:lnTo>
                <a:lnTo>
                  <a:pt x="631347" y="179641"/>
                </a:lnTo>
                <a:lnTo>
                  <a:pt x="631347" y="269793"/>
                </a:lnTo>
                <a:lnTo>
                  <a:pt x="627073" y="273350"/>
                </a:lnTo>
                <a:lnTo>
                  <a:pt x="649735" y="273350"/>
                </a:lnTo>
                <a:lnTo>
                  <a:pt x="649973" y="272937"/>
                </a:lnTo>
                <a:lnTo>
                  <a:pt x="651958" y="259152"/>
                </a:lnTo>
                <a:lnTo>
                  <a:pt x="651958" y="190292"/>
                </a:lnTo>
                <a:lnTo>
                  <a:pt x="649973" y="176502"/>
                </a:lnTo>
                <a:lnTo>
                  <a:pt x="649738" y="176094"/>
                </a:lnTo>
                <a:close/>
              </a:path>
              <a:path w="992504" h="449580">
                <a:moveTo>
                  <a:pt x="989716" y="159059"/>
                </a:moveTo>
                <a:lnTo>
                  <a:pt x="969104" y="159059"/>
                </a:lnTo>
                <a:lnTo>
                  <a:pt x="969104" y="290385"/>
                </a:lnTo>
                <a:lnTo>
                  <a:pt x="989716" y="290385"/>
                </a:lnTo>
                <a:lnTo>
                  <a:pt x="989716" y="159059"/>
                </a:lnTo>
                <a:close/>
              </a:path>
              <a:path w="992504" h="449580">
                <a:moveTo>
                  <a:pt x="498752" y="159059"/>
                </a:moveTo>
                <a:lnTo>
                  <a:pt x="433214" y="159059"/>
                </a:lnTo>
                <a:lnTo>
                  <a:pt x="433214" y="290385"/>
                </a:lnTo>
                <a:lnTo>
                  <a:pt x="453920" y="290385"/>
                </a:lnTo>
                <a:lnTo>
                  <a:pt x="453920" y="177513"/>
                </a:lnTo>
                <a:lnTo>
                  <a:pt x="498752" y="177513"/>
                </a:lnTo>
                <a:lnTo>
                  <a:pt x="498752" y="159059"/>
                </a:lnTo>
                <a:close/>
              </a:path>
              <a:path w="992504" h="449580">
                <a:moveTo>
                  <a:pt x="498752" y="177513"/>
                </a:moveTo>
                <a:lnTo>
                  <a:pt x="477381" y="177513"/>
                </a:lnTo>
                <a:lnTo>
                  <a:pt x="477381" y="290385"/>
                </a:lnTo>
                <a:lnTo>
                  <a:pt x="498752" y="290385"/>
                </a:lnTo>
                <a:lnTo>
                  <a:pt x="498752" y="177513"/>
                </a:lnTo>
                <a:close/>
              </a:path>
              <a:path w="992504" h="449580">
                <a:moveTo>
                  <a:pt x="545863" y="159059"/>
                </a:moveTo>
                <a:lnTo>
                  <a:pt x="515184" y="159059"/>
                </a:lnTo>
                <a:lnTo>
                  <a:pt x="515184" y="290385"/>
                </a:lnTo>
                <a:lnTo>
                  <a:pt x="535890" y="290385"/>
                </a:lnTo>
                <a:lnTo>
                  <a:pt x="535890" y="241398"/>
                </a:lnTo>
                <a:lnTo>
                  <a:pt x="545863" y="241398"/>
                </a:lnTo>
                <a:lnTo>
                  <a:pt x="559337" y="239192"/>
                </a:lnTo>
                <a:lnTo>
                  <a:pt x="568884" y="232794"/>
                </a:lnTo>
                <a:lnTo>
                  <a:pt x="574567" y="222535"/>
                </a:lnTo>
                <a:lnTo>
                  <a:pt x="574608" y="222235"/>
                </a:lnTo>
                <a:lnTo>
                  <a:pt x="535890" y="222235"/>
                </a:lnTo>
                <a:lnTo>
                  <a:pt x="535890" y="177513"/>
                </a:lnTo>
                <a:lnTo>
                  <a:pt x="574506" y="177513"/>
                </a:lnTo>
                <a:lnTo>
                  <a:pt x="568884" y="167397"/>
                </a:lnTo>
                <a:lnTo>
                  <a:pt x="559337" y="161165"/>
                </a:lnTo>
                <a:lnTo>
                  <a:pt x="545863" y="159059"/>
                </a:lnTo>
                <a:close/>
              </a:path>
              <a:path w="992504" h="449580">
                <a:moveTo>
                  <a:pt x="574506" y="177513"/>
                </a:moveTo>
                <a:lnTo>
                  <a:pt x="552227" y="177513"/>
                </a:lnTo>
                <a:lnTo>
                  <a:pt x="555836" y="181060"/>
                </a:lnTo>
                <a:lnTo>
                  <a:pt x="555836" y="219397"/>
                </a:lnTo>
                <a:lnTo>
                  <a:pt x="552227" y="222235"/>
                </a:lnTo>
                <a:lnTo>
                  <a:pt x="574608" y="222235"/>
                </a:lnTo>
                <a:lnTo>
                  <a:pt x="576447" y="208746"/>
                </a:lnTo>
                <a:lnTo>
                  <a:pt x="576447" y="191711"/>
                </a:lnTo>
                <a:lnTo>
                  <a:pt x="574567" y="177623"/>
                </a:lnTo>
                <a:close/>
              </a:path>
              <a:path w="992504" h="449580">
                <a:moveTo>
                  <a:pt x="916389" y="159059"/>
                </a:moveTo>
                <a:lnTo>
                  <a:pt x="895683" y="159059"/>
                </a:lnTo>
                <a:lnTo>
                  <a:pt x="895683" y="290385"/>
                </a:lnTo>
                <a:lnTo>
                  <a:pt x="926362" y="290385"/>
                </a:lnTo>
                <a:lnTo>
                  <a:pt x="939837" y="288278"/>
                </a:lnTo>
                <a:lnTo>
                  <a:pt x="949384" y="282044"/>
                </a:lnTo>
                <a:lnTo>
                  <a:pt x="955003" y="271931"/>
                </a:lnTo>
                <a:lnTo>
                  <a:pt x="916389" y="271931"/>
                </a:lnTo>
                <a:lnTo>
                  <a:pt x="916389" y="227200"/>
                </a:lnTo>
                <a:lnTo>
                  <a:pt x="955092" y="227200"/>
                </a:lnTo>
                <a:lnTo>
                  <a:pt x="955066" y="227014"/>
                </a:lnTo>
                <a:lnTo>
                  <a:pt x="949384" y="216999"/>
                </a:lnTo>
                <a:lnTo>
                  <a:pt x="939837" y="210843"/>
                </a:lnTo>
                <a:lnTo>
                  <a:pt x="926362" y="208746"/>
                </a:lnTo>
                <a:lnTo>
                  <a:pt x="916389" y="208746"/>
                </a:lnTo>
                <a:lnTo>
                  <a:pt x="916389" y="159059"/>
                </a:lnTo>
                <a:close/>
              </a:path>
              <a:path w="992504" h="449580">
                <a:moveTo>
                  <a:pt x="955092" y="227200"/>
                </a:moveTo>
                <a:lnTo>
                  <a:pt x="932726" y="227200"/>
                </a:lnTo>
                <a:lnTo>
                  <a:pt x="936336" y="230048"/>
                </a:lnTo>
                <a:lnTo>
                  <a:pt x="936336" y="268375"/>
                </a:lnTo>
                <a:lnTo>
                  <a:pt x="932726" y="271931"/>
                </a:lnTo>
                <a:lnTo>
                  <a:pt x="955003" y="271931"/>
                </a:lnTo>
                <a:lnTo>
                  <a:pt x="956947" y="257733"/>
                </a:lnTo>
                <a:lnTo>
                  <a:pt x="956947" y="240689"/>
                </a:lnTo>
                <a:lnTo>
                  <a:pt x="955092" y="227200"/>
                </a:lnTo>
                <a:close/>
              </a:path>
              <a:path w="992504" h="449580">
                <a:moveTo>
                  <a:pt x="860825" y="177513"/>
                </a:moveTo>
                <a:lnTo>
                  <a:pt x="840118" y="177513"/>
                </a:lnTo>
                <a:lnTo>
                  <a:pt x="840118" y="290385"/>
                </a:lnTo>
                <a:lnTo>
                  <a:pt x="860825" y="290385"/>
                </a:lnTo>
                <a:lnTo>
                  <a:pt x="860825" y="177513"/>
                </a:lnTo>
                <a:close/>
              </a:path>
              <a:path w="992504" h="449580">
                <a:moveTo>
                  <a:pt x="882196" y="159059"/>
                </a:moveTo>
                <a:lnTo>
                  <a:pt x="817988" y="159059"/>
                </a:lnTo>
                <a:lnTo>
                  <a:pt x="817988" y="177513"/>
                </a:lnTo>
                <a:lnTo>
                  <a:pt x="882196" y="177513"/>
                </a:lnTo>
                <a:lnTo>
                  <a:pt x="882196" y="159059"/>
                </a:lnTo>
                <a:close/>
              </a:path>
              <a:path w="992504" h="449580">
                <a:moveTo>
                  <a:pt x="759573" y="159059"/>
                </a:moveTo>
                <a:lnTo>
                  <a:pt x="738962" y="159059"/>
                </a:lnTo>
                <a:lnTo>
                  <a:pt x="738962" y="290385"/>
                </a:lnTo>
                <a:lnTo>
                  <a:pt x="759573" y="290385"/>
                </a:lnTo>
                <a:lnTo>
                  <a:pt x="759573" y="249921"/>
                </a:lnTo>
                <a:lnTo>
                  <a:pt x="766032" y="237851"/>
                </a:lnTo>
                <a:lnTo>
                  <a:pt x="786676" y="237851"/>
                </a:lnTo>
                <a:lnTo>
                  <a:pt x="778855" y="217978"/>
                </a:lnTo>
                <a:lnTo>
                  <a:pt x="779541" y="216559"/>
                </a:lnTo>
                <a:lnTo>
                  <a:pt x="759573" y="216559"/>
                </a:lnTo>
                <a:lnTo>
                  <a:pt x="759573" y="159059"/>
                </a:lnTo>
                <a:close/>
              </a:path>
              <a:path w="992504" h="449580">
                <a:moveTo>
                  <a:pt x="786676" y="237851"/>
                </a:moveTo>
                <a:lnTo>
                  <a:pt x="766032" y="237851"/>
                </a:lnTo>
                <a:lnTo>
                  <a:pt x="786643" y="290385"/>
                </a:lnTo>
                <a:lnTo>
                  <a:pt x="807350" y="290385"/>
                </a:lnTo>
                <a:lnTo>
                  <a:pt x="786676" y="237851"/>
                </a:lnTo>
                <a:close/>
              </a:path>
              <a:path w="992504" h="449580">
                <a:moveTo>
                  <a:pt x="807350" y="159059"/>
                </a:moveTo>
                <a:lnTo>
                  <a:pt x="786643" y="159059"/>
                </a:lnTo>
                <a:lnTo>
                  <a:pt x="759573" y="216559"/>
                </a:lnTo>
                <a:lnTo>
                  <a:pt x="779541" y="216559"/>
                </a:lnTo>
                <a:lnTo>
                  <a:pt x="807350" y="159059"/>
                </a:lnTo>
                <a:close/>
              </a:path>
              <a:path w="992504" h="449580">
                <a:moveTo>
                  <a:pt x="723955" y="159059"/>
                </a:moveTo>
                <a:lnTo>
                  <a:pt x="667630" y="159059"/>
                </a:lnTo>
                <a:lnTo>
                  <a:pt x="667630" y="290385"/>
                </a:lnTo>
                <a:lnTo>
                  <a:pt x="723955" y="290385"/>
                </a:lnTo>
                <a:lnTo>
                  <a:pt x="723955" y="271931"/>
                </a:lnTo>
                <a:lnTo>
                  <a:pt x="688337" y="271931"/>
                </a:lnTo>
                <a:lnTo>
                  <a:pt x="688337" y="233595"/>
                </a:lnTo>
                <a:lnTo>
                  <a:pt x="716831" y="233595"/>
                </a:lnTo>
                <a:lnTo>
                  <a:pt x="716831" y="214422"/>
                </a:lnTo>
                <a:lnTo>
                  <a:pt x="688337" y="214422"/>
                </a:lnTo>
                <a:lnTo>
                  <a:pt x="688337" y="177513"/>
                </a:lnTo>
                <a:lnTo>
                  <a:pt x="723955" y="177513"/>
                </a:lnTo>
                <a:lnTo>
                  <a:pt x="723955" y="159059"/>
                </a:lnTo>
                <a:close/>
              </a:path>
              <a:path w="992504" h="449580">
                <a:moveTo>
                  <a:pt x="433214" y="1418"/>
                </a:moveTo>
                <a:lnTo>
                  <a:pt x="412574" y="1418"/>
                </a:lnTo>
                <a:lnTo>
                  <a:pt x="412574" y="132792"/>
                </a:lnTo>
                <a:lnTo>
                  <a:pt x="433214" y="132792"/>
                </a:lnTo>
                <a:lnTo>
                  <a:pt x="433214" y="76711"/>
                </a:lnTo>
                <a:lnTo>
                  <a:pt x="478141" y="76711"/>
                </a:lnTo>
                <a:lnTo>
                  <a:pt x="478141" y="57509"/>
                </a:lnTo>
                <a:lnTo>
                  <a:pt x="433214" y="57509"/>
                </a:lnTo>
                <a:lnTo>
                  <a:pt x="433214" y="1418"/>
                </a:lnTo>
                <a:close/>
              </a:path>
              <a:path w="992504" h="449580">
                <a:moveTo>
                  <a:pt x="478141" y="76711"/>
                </a:moveTo>
                <a:lnTo>
                  <a:pt x="456770" y="76711"/>
                </a:lnTo>
                <a:lnTo>
                  <a:pt x="456770" y="132792"/>
                </a:lnTo>
                <a:lnTo>
                  <a:pt x="478141" y="132792"/>
                </a:lnTo>
                <a:lnTo>
                  <a:pt x="478141" y="76711"/>
                </a:lnTo>
                <a:close/>
              </a:path>
              <a:path w="992504" h="449580">
                <a:moveTo>
                  <a:pt x="478141" y="1418"/>
                </a:moveTo>
                <a:lnTo>
                  <a:pt x="456770" y="1418"/>
                </a:lnTo>
                <a:lnTo>
                  <a:pt x="456770" y="57509"/>
                </a:lnTo>
                <a:lnTo>
                  <a:pt x="478141" y="57509"/>
                </a:lnTo>
                <a:lnTo>
                  <a:pt x="478141" y="1418"/>
                </a:lnTo>
                <a:close/>
              </a:path>
              <a:path w="992504" h="449580">
                <a:moveTo>
                  <a:pt x="365549" y="0"/>
                </a:moveTo>
                <a:lnTo>
                  <a:pt x="352231" y="2213"/>
                </a:lnTo>
                <a:lnTo>
                  <a:pt x="342388" y="8631"/>
                </a:lnTo>
                <a:lnTo>
                  <a:pt x="336288" y="18914"/>
                </a:lnTo>
                <a:lnTo>
                  <a:pt x="334195" y="32727"/>
                </a:lnTo>
                <a:lnTo>
                  <a:pt x="334303" y="102259"/>
                </a:lnTo>
                <a:lnTo>
                  <a:pt x="336288" y="115340"/>
                </a:lnTo>
                <a:lnTo>
                  <a:pt x="342388" y="125602"/>
                </a:lnTo>
                <a:lnTo>
                  <a:pt x="352231" y="132003"/>
                </a:lnTo>
                <a:lnTo>
                  <a:pt x="365549" y="134211"/>
                </a:lnTo>
                <a:lnTo>
                  <a:pt x="379163" y="132003"/>
                </a:lnTo>
                <a:lnTo>
                  <a:pt x="388972" y="125602"/>
                </a:lnTo>
                <a:lnTo>
                  <a:pt x="394673" y="115747"/>
                </a:lnTo>
                <a:lnTo>
                  <a:pt x="359137" y="115747"/>
                </a:lnTo>
                <a:lnTo>
                  <a:pt x="354854" y="112200"/>
                </a:lnTo>
                <a:lnTo>
                  <a:pt x="354854" y="22039"/>
                </a:lnTo>
                <a:lnTo>
                  <a:pt x="359137" y="18539"/>
                </a:lnTo>
                <a:lnTo>
                  <a:pt x="394692" y="18539"/>
                </a:lnTo>
                <a:lnTo>
                  <a:pt x="388972" y="8631"/>
                </a:lnTo>
                <a:lnTo>
                  <a:pt x="379163" y="2213"/>
                </a:lnTo>
                <a:lnTo>
                  <a:pt x="365549" y="0"/>
                </a:lnTo>
                <a:close/>
              </a:path>
              <a:path w="992504" h="449580">
                <a:moveTo>
                  <a:pt x="394692" y="18539"/>
                </a:moveTo>
                <a:lnTo>
                  <a:pt x="372672" y="18539"/>
                </a:lnTo>
                <a:lnTo>
                  <a:pt x="376234" y="22039"/>
                </a:lnTo>
                <a:lnTo>
                  <a:pt x="376234" y="112200"/>
                </a:lnTo>
                <a:lnTo>
                  <a:pt x="372672" y="115747"/>
                </a:lnTo>
                <a:lnTo>
                  <a:pt x="394673" y="115747"/>
                </a:lnTo>
                <a:lnTo>
                  <a:pt x="394908" y="115340"/>
                </a:lnTo>
                <a:lnTo>
                  <a:pt x="396800" y="102259"/>
                </a:lnTo>
                <a:lnTo>
                  <a:pt x="396902" y="32727"/>
                </a:lnTo>
                <a:lnTo>
                  <a:pt x="394908" y="18914"/>
                </a:lnTo>
                <a:lnTo>
                  <a:pt x="394692" y="18539"/>
                </a:lnTo>
                <a:close/>
              </a:path>
              <a:path w="992504" h="449580">
                <a:moveTo>
                  <a:pt x="991900" y="1418"/>
                </a:moveTo>
                <a:lnTo>
                  <a:pt x="934911" y="1418"/>
                </a:lnTo>
                <a:lnTo>
                  <a:pt x="934911" y="132792"/>
                </a:lnTo>
                <a:lnTo>
                  <a:pt x="991900" y="132792"/>
                </a:lnTo>
                <a:lnTo>
                  <a:pt x="991900" y="114328"/>
                </a:lnTo>
                <a:lnTo>
                  <a:pt x="956282" y="114328"/>
                </a:lnTo>
                <a:lnTo>
                  <a:pt x="956282" y="75292"/>
                </a:lnTo>
                <a:lnTo>
                  <a:pt x="984777" y="75292"/>
                </a:lnTo>
                <a:lnTo>
                  <a:pt x="984777" y="56847"/>
                </a:lnTo>
                <a:lnTo>
                  <a:pt x="956282" y="56847"/>
                </a:lnTo>
                <a:lnTo>
                  <a:pt x="956282" y="19958"/>
                </a:lnTo>
                <a:lnTo>
                  <a:pt x="991900" y="19958"/>
                </a:lnTo>
                <a:lnTo>
                  <a:pt x="991900" y="1418"/>
                </a:lnTo>
                <a:close/>
              </a:path>
              <a:path w="992504" h="449580">
                <a:moveTo>
                  <a:pt x="543014" y="1418"/>
                </a:moveTo>
                <a:lnTo>
                  <a:pt x="512334" y="1418"/>
                </a:lnTo>
                <a:lnTo>
                  <a:pt x="491628" y="132792"/>
                </a:lnTo>
                <a:lnTo>
                  <a:pt x="510150" y="132792"/>
                </a:lnTo>
                <a:lnTo>
                  <a:pt x="514519" y="108653"/>
                </a:lnTo>
                <a:lnTo>
                  <a:pt x="560458" y="108653"/>
                </a:lnTo>
                <a:lnTo>
                  <a:pt x="557571" y="90908"/>
                </a:lnTo>
                <a:lnTo>
                  <a:pt x="516609" y="90908"/>
                </a:lnTo>
                <a:lnTo>
                  <a:pt x="526582" y="24876"/>
                </a:lnTo>
                <a:lnTo>
                  <a:pt x="546830" y="24876"/>
                </a:lnTo>
                <a:lnTo>
                  <a:pt x="543014" y="1418"/>
                </a:lnTo>
                <a:close/>
              </a:path>
              <a:path w="992504" h="449580">
                <a:moveTo>
                  <a:pt x="560458" y="108653"/>
                </a:moveTo>
                <a:lnTo>
                  <a:pt x="539404" y="108653"/>
                </a:lnTo>
                <a:lnTo>
                  <a:pt x="543014" y="132792"/>
                </a:lnTo>
                <a:lnTo>
                  <a:pt x="564385" y="132792"/>
                </a:lnTo>
                <a:lnTo>
                  <a:pt x="560458" y="108653"/>
                </a:lnTo>
                <a:close/>
              </a:path>
              <a:path w="992504" h="449580">
                <a:moveTo>
                  <a:pt x="546830" y="24876"/>
                </a:moveTo>
                <a:lnTo>
                  <a:pt x="526582" y="24876"/>
                </a:lnTo>
                <a:lnTo>
                  <a:pt x="536555" y="90908"/>
                </a:lnTo>
                <a:lnTo>
                  <a:pt x="557571" y="90908"/>
                </a:lnTo>
                <a:lnTo>
                  <a:pt x="546830" y="24876"/>
                </a:lnTo>
                <a:close/>
              </a:path>
              <a:path w="992504" h="449580">
                <a:moveTo>
                  <a:pt x="185263" y="1418"/>
                </a:moveTo>
                <a:lnTo>
                  <a:pt x="164604" y="1418"/>
                </a:lnTo>
                <a:lnTo>
                  <a:pt x="164604" y="132792"/>
                </a:lnTo>
                <a:lnTo>
                  <a:pt x="218753" y="132792"/>
                </a:lnTo>
                <a:lnTo>
                  <a:pt x="218753" y="150537"/>
                </a:lnTo>
                <a:lnTo>
                  <a:pt x="238709" y="150537"/>
                </a:lnTo>
                <a:lnTo>
                  <a:pt x="238709" y="114328"/>
                </a:lnTo>
                <a:lnTo>
                  <a:pt x="185263" y="114328"/>
                </a:lnTo>
                <a:lnTo>
                  <a:pt x="185263" y="1418"/>
                </a:lnTo>
                <a:close/>
              </a:path>
              <a:path w="992504" h="449580">
                <a:moveTo>
                  <a:pt x="230161" y="1418"/>
                </a:moveTo>
                <a:lnTo>
                  <a:pt x="208780" y="1418"/>
                </a:lnTo>
                <a:lnTo>
                  <a:pt x="208780" y="114328"/>
                </a:lnTo>
                <a:lnTo>
                  <a:pt x="230161" y="114328"/>
                </a:lnTo>
                <a:lnTo>
                  <a:pt x="230161" y="1418"/>
                </a:lnTo>
                <a:close/>
              </a:path>
              <a:path w="992504" h="449580">
                <a:moveTo>
                  <a:pt x="763183" y="1418"/>
                </a:moveTo>
                <a:lnTo>
                  <a:pt x="742477" y="1418"/>
                </a:lnTo>
                <a:lnTo>
                  <a:pt x="742477" y="132792"/>
                </a:lnTo>
                <a:lnTo>
                  <a:pt x="763183" y="132792"/>
                </a:lnTo>
                <a:lnTo>
                  <a:pt x="763183" y="76711"/>
                </a:lnTo>
                <a:lnTo>
                  <a:pt x="808014" y="76711"/>
                </a:lnTo>
                <a:lnTo>
                  <a:pt x="808014" y="57509"/>
                </a:lnTo>
                <a:lnTo>
                  <a:pt x="763183" y="57509"/>
                </a:lnTo>
                <a:lnTo>
                  <a:pt x="763183" y="1418"/>
                </a:lnTo>
                <a:close/>
              </a:path>
              <a:path w="992504" h="449580">
                <a:moveTo>
                  <a:pt x="808014" y="76711"/>
                </a:moveTo>
                <a:lnTo>
                  <a:pt x="786643" y="76711"/>
                </a:lnTo>
                <a:lnTo>
                  <a:pt x="786643" y="132792"/>
                </a:lnTo>
                <a:lnTo>
                  <a:pt x="808014" y="132792"/>
                </a:lnTo>
                <a:lnTo>
                  <a:pt x="808014" y="76711"/>
                </a:lnTo>
                <a:close/>
              </a:path>
              <a:path w="992504" h="449580">
                <a:moveTo>
                  <a:pt x="808014" y="1418"/>
                </a:moveTo>
                <a:lnTo>
                  <a:pt x="786643" y="1418"/>
                </a:lnTo>
                <a:lnTo>
                  <a:pt x="786643" y="57509"/>
                </a:lnTo>
                <a:lnTo>
                  <a:pt x="808014" y="57509"/>
                </a:lnTo>
                <a:lnTo>
                  <a:pt x="808014" y="1418"/>
                </a:lnTo>
                <a:close/>
              </a:path>
              <a:path w="992504" h="449580">
                <a:moveTo>
                  <a:pt x="686912" y="1418"/>
                </a:moveTo>
                <a:lnTo>
                  <a:pt x="666206" y="1418"/>
                </a:lnTo>
                <a:lnTo>
                  <a:pt x="666206" y="132792"/>
                </a:lnTo>
                <a:lnTo>
                  <a:pt x="696885" y="132792"/>
                </a:lnTo>
                <a:lnTo>
                  <a:pt x="710518" y="130684"/>
                </a:lnTo>
                <a:lnTo>
                  <a:pt x="720322" y="124449"/>
                </a:lnTo>
                <a:lnTo>
                  <a:pt x="726181" y="114328"/>
                </a:lnTo>
                <a:lnTo>
                  <a:pt x="686912" y="114328"/>
                </a:lnTo>
                <a:lnTo>
                  <a:pt x="686912" y="69616"/>
                </a:lnTo>
                <a:lnTo>
                  <a:pt x="726285" y="69616"/>
                </a:lnTo>
                <a:lnTo>
                  <a:pt x="726244" y="69330"/>
                </a:lnTo>
                <a:lnTo>
                  <a:pt x="720322" y="59046"/>
                </a:lnTo>
                <a:lnTo>
                  <a:pt x="710518" y="52629"/>
                </a:lnTo>
                <a:lnTo>
                  <a:pt x="696885" y="50415"/>
                </a:lnTo>
                <a:lnTo>
                  <a:pt x="686912" y="50415"/>
                </a:lnTo>
                <a:lnTo>
                  <a:pt x="686912" y="1418"/>
                </a:lnTo>
                <a:close/>
              </a:path>
              <a:path w="992504" h="449580">
                <a:moveTo>
                  <a:pt x="726285" y="69616"/>
                </a:moveTo>
                <a:lnTo>
                  <a:pt x="703344" y="69616"/>
                </a:lnTo>
                <a:lnTo>
                  <a:pt x="706858" y="72454"/>
                </a:lnTo>
                <a:lnTo>
                  <a:pt x="706858" y="110781"/>
                </a:lnTo>
                <a:lnTo>
                  <a:pt x="703344" y="114328"/>
                </a:lnTo>
                <a:lnTo>
                  <a:pt x="726181" y="114328"/>
                </a:lnTo>
                <a:lnTo>
                  <a:pt x="728229" y="100131"/>
                </a:lnTo>
                <a:lnTo>
                  <a:pt x="728229" y="83143"/>
                </a:lnTo>
                <a:lnTo>
                  <a:pt x="726285" y="69616"/>
                </a:lnTo>
                <a:close/>
              </a:path>
              <a:path w="992504" h="449580">
                <a:moveTo>
                  <a:pt x="845058" y="1418"/>
                </a:moveTo>
                <a:lnTo>
                  <a:pt x="824446" y="1418"/>
                </a:lnTo>
                <a:lnTo>
                  <a:pt x="824446" y="132792"/>
                </a:lnTo>
                <a:lnTo>
                  <a:pt x="855031" y="132792"/>
                </a:lnTo>
                <a:lnTo>
                  <a:pt x="868560" y="130684"/>
                </a:lnTo>
                <a:lnTo>
                  <a:pt x="878135" y="124449"/>
                </a:lnTo>
                <a:lnTo>
                  <a:pt x="883768" y="114328"/>
                </a:lnTo>
                <a:lnTo>
                  <a:pt x="845058" y="114328"/>
                </a:lnTo>
                <a:lnTo>
                  <a:pt x="845058" y="69616"/>
                </a:lnTo>
                <a:lnTo>
                  <a:pt x="883867" y="69616"/>
                </a:lnTo>
                <a:lnTo>
                  <a:pt x="883828" y="69330"/>
                </a:lnTo>
                <a:lnTo>
                  <a:pt x="878135" y="59046"/>
                </a:lnTo>
                <a:lnTo>
                  <a:pt x="868560" y="52629"/>
                </a:lnTo>
                <a:lnTo>
                  <a:pt x="855031" y="50415"/>
                </a:lnTo>
                <a:lnTo>
                  <a:pt x="845058" y="50415"/>
                </a:lnTo>
                <a:lnTo>
                  <a:pt x="845058" y="1418"/>
                </a:lnTo>
                <a:close/>
              </a:path>
              <a:path w="992504" h="449580">
                <a:moveTo>
                  <a:pt x="883867" y="69616"/>
                </a:moveTo>
                <a:lnTo>
                  <a:pt x="861489" y="69616"/>
                </a:lnTo>
                <a:lnTo>
                  <a:pt x="865099" y="72454"/>
                </a:lnTo>
                <a:lnTo>
                  <a:pt x="865099" y="110781"/>
                </a:lnTo>
                <a:lnTo>
                  <a:pt x="861489" y="114328"/>
                </a:lnTo>
                <a:lnTo>
                  <a:pt x="883768" y="114328"/>
                </a:lnTo>
                <a:lnTo>
                  <a:pt x="885710" y="100131"/>
                </a:lnTo>
                <a:lnTo>
                  <a:pt x="885710" y="83143"/>
                </a:lnTo>
                <a:lnTo>
                  <a:pt x="883867" y="69616"/>
                </a:lnTo>
                <a:close/>
              </a:path>
              <a:path w="992504" h="449580">
                <a:moveTo>
                  <a:pt x="649869" y="1418"/>
                </a:moveTo>
                <a:lnTo>
                  <a:pt x="590695" y="1418"/>
                </a:lnTo>
                <a:lnTo>
                  <a:pt x="587845" y="100840"/>
                </a:lnTo>
                <a:lnTo>
                  <a:pt x="587180" y="112909"/>
                </a:lnTo>
                <a:lnTo>
                  <a:pt x="584331" y="114328"/>
                </a:lnTo>
                <a:lnTo>
                  <a:pt x="575023" y="114328"/>
                </a:lnTo>
                <a:lnTo>
                  <a:pt x="575023" y="132792"/>
                </a:lnTo>
                <a:lnTo>
                  <a:pt x="577872" y="132792"/>
                </a:lnTo>
                <a:lnTo>
                  <a:pt x="591201" y="130972"/>
                </a:lnTo>
                <a:lnTo>
                  <a:pt x="600442" y="125159"/>
                </a:lnTo>
                <a:lnTo>
                  <a:pt x="606069" y="114819"/>
                </a:lnTo>
                <a:lnTo>
                  <a:pt x="608551" y="99421"/>
                </a:lnTo>
                <a:lnTo>
                  <a:pt x="610641" y="19958"/>
                </a:lnTo>
                <a:lnTo>
                  <a:pt x="649869" y="19958"/>
                </a:lnTo>
                <a:lnTo>
                  <a:pt x="649869" y="1418"/>
                </a:lnTo>
                <a:close/>
              </a:path>
              <a:path w="992504" h="449580">
                <a:moveTo>
                  <a:pt x="649869" y="19958"/>
                </a:moveTo>
                <a:lnTo>
                  <a:pt x="628498" y="19958"/>
                </a:lnTo>
                <a:lnTo>
                  <a:pt x="628498" y="132792"/>
                </a:lnTo>
                <a:lnTo>
                  <a:pt x="649869" y="132792"/>
                </a:lnTo>
                <a:lnTo>
                  <a:pt x="649869" y="19958"/>
                </a:lnTo>
                <a:close/>
              </a:path>
              <a:path w="992504" h="449580">
                <a:moveTo>
                  <a:pt x="271488" y="1418"/>
                </a:moveTo>
                <a:lnTo>
                  <a:pt x="252957" y="1418"/>
                </a:lnTo>
                <a:lnTo>
                  <a:pt x="252957" y="132792"/>
                </a:lnTo>
                <a:lnTo>
                  <a:pt x="274337" y="132792"/>
                </a:lnTo>
                <a:lnTo>
                  <a:pt x="288580" y="84561"/>
                </a:lnTo>
                <a:lnTo>
                  <a:pt x="271488" y="84561"/>
                </a:lnTo>
                <a:lnTo>
                  <a:pt x="271488" y="1418"/>
                </a:lnTo>
                <a:close/>
              </a:path>
              <a:path w="992504" h="449580">
                <a:moveTo>
                  <a:pt x="319226" y="40483"/>
                </a:moveTo>
                <a:lnTo>
                  <a:pt x="299992" y="40483"/>
                </a:lnTo>
                <a:lnTo>
                  <a:pt x="299992" y="132792"/>
                </a:lnTo>
                <a:lnTo>
                  <a:pt x="319226" y="132792"/>
                </a:lnTo>
                <a:lnTo>
                  <a:pt x="319226" y="40483"/>
                </a:lnTo>
                <a:close/>
              </a:path>
              <a:path w="992504" h="449580">
                <a:moveTo>
                  <a:pt x="319226" y="1418"/>
                </a:moveTo>
                <a:lnTo>
                  <a:pt x="296430" y="1418"/>
                </a:lnTo>
                <a:lnTo>
                  <a:pt x="279324" y="55428"/>
                </a:lnTo>
                <a:lnTo>
                  <a:pt x="271488" y="84561"/>
                </a:lnTo>
                <a:lnTo>
                  <a:pt x="288580" y="84561"/>
                </a:lnTo>
                <a:lnTo>
                  <a:pt x="292156" y="72454"/>
                </a:lnTo>
                <a:lnTo>
                  <a:pt x="299992" y="40483"/>
                </a:lnTo>
                <a:lnTo>
                  <a:pt x="319226" y="40483"/>
                </a:lnTo>
                <a:lnTo>
                  <a:pt x="319226" y="1418"/>
                </a:lnTo>
                <a:close/>
              </a:path>
              <a:path w="992504" h="449580">
                <a:moveTo>
                  <a:pt x="130401" y="1418"/>
                </a:moveTo>
                <a:lnTo>
                  <a:pt x="99759" y="1418"/>
                </a:lnTo>
                <a:lnTo>
                  <a:pt x="79091" y="132792"/>
                </a:lnTo>
                <a:lnTo>
                  <a:pt x="97622" y="132792"/>
                </a:lnTo>
                <a:lnTo>
                  <a:pt x="101184" y="108653"/>
                </a:lnTo>
                <a:lnTo>
                  <a:pt x="147264" y="108653"/>
                </a:lnTo>
                <a:lnTo>
                  <a:pt x="144473" y="90908"/>
                </a:lnTo>
                <a:lnTo>
                  <a:pt x="104034" y="90908"/>
                </a:lnTo>
                <a:lnTo>
                  <a:pt x="114007" y="24876"/>
                </a:lnTo>
                <a:lnTo>
                  <a:pt x="134090" y="24876"/>
                </a:lnTo>
                <a:lnTo>
                  <a:pt x="130401" y="1418"/>
                </a:lnTo>
                <a:close/>
              </a:path>
              <a:path w="992504" h="449580">
                <a:moveTo>
                  <a:pt x="147264" y="108653"/>
                </a:moveTo>
                <a:lnTo>
                  <a:pt x="126839" y="108653"/>
                </a:lnTo>
                <a:lnTo>
                  <a:pt x="130401" y="132792"/>
                </a:lnTo>
                <a:lnTo>
                  <a:pt x="151059" y="132792"/>
                </a:lnTo>
                <a:lnTo>
                  <a:pt x="147264" y="108653"/>
                </a:lnTo>
                <a:close/>
              </a:path>
              <a:path w="992504" h="449580">
                <a:moveTo>
                  <a:pt x="134090" y="24876"/>
                </a:moveTo>
                <a:lnTo>
                  <a:pt x="114007" y="24876"/>
                </a:lnTo>
                <a:lnTo>
                  <a:pt x="123989" y="90908"/>
                </a:lnTo>
                <a:lnTo>
                  <a:pt x="144473" y="90908"/>
                </a:lnTo>
                <a:lnTo>
                  <a:pt x="134090" y="24876"/>
                </a:lnTo>
                <a:close/>
              </a:path>
              <a:path w="992504" h="449580">
                <a:moveTo>
                  <a:pt x="918479" y="1418"/>
                </a:moveTo>
                <a:lnTo>
                  <a:pt x="897868" y="1418"/>
                </a:lnTo>
                <a:lnTo>
                  <a:pt x="897868" y="132792"/>
                </a:lnTo>
                <a:lnTo>
                  <a:pt x="918479" y="132792"/>
                </a:lnTo>
                <a:lnTo>
                  <a:pt x="918479" y="1418"/>
                </a:lnTo>
                <a:close/>
              </a:path>
              <a:path w="992504" h="449580">
                <a:moveTo>
                  <a:pt x="21380" y="1418"/>
                </a:moveTo>
                <a:lnTo>
                  <a:pt x="0" y="1418"/>
                </a:lnTo>
                <a:lnTo>
                  <a:pt x="0" y="132792"/>
                </a:lnTo>
                <a:lnTo>
                  <a:pt x="21380" y="132792"/>
                </a:lnTo>
                <a:lnTo>
                  <a:pt x="21380" y="76711"/>
                </a:lnTo>
                <a:lnTo>
                  <a:pt x="65556" y="76711"/>
                </a:lnTo>
                <a:lnTo>
                  <a:pt x="65556" y="57509"/>
                </a:lnTo>
                <a:lnTo>
                  <a:pt x="21380" y="57509"/>
                </a:lnTo>
                <a:lnTo>
                  <a:pt x="21380" y="1418"/>
                </a:lnTo>
                <a:close/>
              </a:path>
              <a:path w="992504" h="449580">
                <a:moveTo>
                  <a:pt x="65556" y="76711"/>
                </a:moveTo>
                <a:lnTo>
                  <a:pt x="44888" y="76711"/>
                </a:lnTo>
                <a:lnTo>
                  <a:pt x="44888" y="132792"/>
                </a:lnTo>
                <a:lnTo>
                  <a:pt x="65556" y="132792"/>
                </a:lnTo>
                <a:lnTo>
                  <a:pt x="65556" y="76711"/>
                </a:lnTo>
                <a:close/>
              </a:path>
              <a:path w="992504" h="449580">
                <a:moveTo>
                  <a:pt x="65556" y="1418"/>
                </a:moveTo>
                <a:lnTo>
                  <a:pt x="44888" y="1418"/>
                </a:lnTo>
                <a:lnTo>
                  <a:pt x="44888" y="57509"/>
                </a:lnTo>
                <a:lnTo>
                  <a:pt x="65556" y="57509"/>
                </a:lnTo>
                <a:lnTo>
                  <a:pt x="65556" y="14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12201" y="0"/>
            <a:ext cx="4292090" cy="3172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>
              <a:lnSpc>
                <a:spcPts val="1864"/>
              </a:lnSpc>
            </a:pPr>
            <a:fld id="{81D60167-4931-47E6-BA6A-407CBD079E47}" type="slidenum">
              <a:rPr spc="-5" dirty="0"/>
              <a:pPr marL="65405">
                <a:lnSpc>
                  <a:spcPts val="1864"/>
                </a:lnSpc>
              </a:pPr>
              <a:t>3</a:t>
            </a:fld>
            <a:endParaRPr spc="-5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6" y="6839711"/>
            <a:ext cx="4876800" cy="24765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35000" y="1981200"/>
            <a:ext cx="548640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2200" spc="-10" dirty="0" smtClean="0">
                <a:latin typeface="Franklin Gothic Medium Cond"/>
                <a:cs typeface="Franklin Gothic Medium Cond"/>
              </a:rPr>
              <a:t>Компетенция «Преподавание в младших классах»</a:t>
            </a:r>
            <a:endParaRPr sz="2200" dirty="0">
              <a:latin typeface="Franklin Gothic Medium Cond"/>
              <a:cs typeface="Franklin Gothic Medium Cond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08" y="2359369"/>
            <a:ext cx="5822716" cy="3897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773" y="1835662"/>
            <a:ext cx="5943605" cy="3962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3302000" y="2512796"/>
            <a:ext cx="2438400" cy="95410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Региональный чемпионат</a:t>
            </a:r>
          </a:p>
          <a:p>
            <a:r>
              <a:rPr lang="ru-RU" sz="1400" dirty="0" smtClean="0"/>
              <a:t>«Молодые </a:t>
            </a:r>
            <a:r>
              <a:rPr lang="ru-RU" sz="1400" dirty="0"/>
              <a:t>профессионалы» (</a:t>
            </a:r>
            <a:r>
              <a:rPr lang="ru-RU" sz="1400" dirty="0" err="1"/>
              <a:t>WorldSkillsRussia</a:t>
            </a:r>
            <a:r>
              <a:rPr lang="ru-RU" sz="1400" dirty="0"/>
              <a:t>) Алтайского края 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272966" y="2255796"/>
            <a:ext cx="2544699" cy="116955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Отборочные соревнования </a:t>
            </a:r>
            <a:r>
              <a:rPr lang="ru-RU" sz="1400" dirty="0"/>
              <a:t>на право участия в Финале VIII Национального чемпионата «Молодые профессионалы» (</a:t>
            </a:r>
            <a:r>
              <a:rPr lang="ru-RU" sz="1400" dirty="0" err="1"/>
              <a:t>WorldSkills</a:t>
            </a:r>
            <a:r>
              <a:rPr lang="ru-RU" sz="1400" dirty="0"/>
              <a:t> </a:t>
            </a:r>
            <a:r>
              <a:rPr lang="ru-RU" sz="1400" dirty="0" err="1"/>
              <a:t>Russia</a:t>
            </a:r>
            <a:r>
              <a:rPr lang="ru-RU" sz="1400" dirty="0"/>
              <a:t>) </a:t>
            </a:r>
            <a:endParaRPr lang="ru-RU" sz="1400" dirty="0"/>
          </a:p>
        </p:txBody>
      </p:sp>
      <p:sp>
        <p:nvSpPr>
          <p:cNvPr id="5" name="object 5"/>
          <p:cNvSpPr/>
          <p:nvPr/>
        </p:nvSpPr>
        <p:spPr>
          <a:xfrm>
            <a:off x="42468" y="8752496"/>
            <a:ext cx="4633595" cy="1001394"/>
          </a:xfrm>
          <a:custGeom>
            <a:avLst/>
            <a:gdLst/>
            <a:ahLst/>
            <a:cxnLst/>
            <a:rect l="l" t="t" r="r" b="b"/>
            <a:pathLst>
              <a:path w="4633595" h="1001395">
                <a:moveTo>
                  <a:pt x="4590676" y="0"/>
                </a:moveTo>
                <a:lnTo>
                  <a:pt x="4575886" y="4470"/>
                </a:lnTo>
                <a:lnTo>
                  <a:pt x="4563994" y="14321"/>
                </a:lnTo>
                <a:lnTo>
                  <a:pt x="4557043" y="27502"/>
                </a:lnTo>
                <a:lnTo>
                  <a:pt x="4555544" y="42322"/>
                </a:lnTo>
                <a:lnTo>
                  <a:pt x="4560011" y="57087"/>
                </a:lnTo>
                <a:lnTo>
                  <a:pt x="4569872" y="68970"/>
                </a:lnTo>
                <a:lnTo>
                  <a:pt x="4583078" y="75913"/>
                </a:lnTo>
                <a:lnTo>
                  <a:pt x="4597927" y="77405"/>
                </a:lnTo>
                <a:lnTo>
                  <a:pt x="4612716" y="72936"/>
                </a:lnTo>
                <a:lnTo>
                  <a:pt x="4624609" y="63084"/>
                </a:lnTo>
                <a:lnTo>
                  <a:pt x="4629658" y="53505"/>
                </a:lnTo>
                <a:lnTo>
                  <a:pt x="4594174" y="53505"/>
                </a:lnTo>
                <a:lnTo>
                  <a:pt x="4586300" y="51156"/>
                </a:lnTo>
                <a:lnTo>
                  <a:pt x="4579442" y="38570"/>
                </a:lnTo>
                <a:lnTo>
                  <a:pt x="4581855" y="30709"/>
                </a:lnTo>
                <a:lnTo>
                  <a:pt x="4588078" y="27305"/>
                </a:lnTo>
                <a:lnTo>
                  <a:pt x="4594428" y="23901"/>
                </a:lnTo>
                <a:lnTo>
                  <a:pt x="4629678" y="23901"/>
                </a:lnTo>
                <a:lnTo>
                  <a:pt x="4628591" y="20307"/>
                </a:lnTo>
                <a:lnTo>
                  <a:pt x="4618731" y="8426"/>
                </a:lnTo>
                <a:lnTo>
                  <a:pt x="4605525" y="1488"/>
                </a:lnTo>
                <a:lnTo>
                  <a:pt x="4590676" y="0"/>
                </a:lnTo>
                <a:close/>
              </a:path>
              <a:path w="4633595" h="1001395">
                <a:moveTo>
                  <a:pt x="4594428" y="23901"/>
                </a:moveTo>
                <a:lnTo>
                  <a:pt x="4588205" y="27292"/>
                </a:lnTo>
                <a:lnTo>
                  <a:pt x="4581855" y="30709"/>
                </a:lnTo>
                <a:lnTo>
                  <a:pt x="4579442" y="38570"/>
                </a:lnTo>
                <a:lnTo>
                  <a:pt x="4586300" y="51156"/>
                </a:lnTo>
                <a:lnTo>
                  <a:pt x="4594174" y="53505"/>
                </a:lnTo>
                <a:lnTo>
                  <a:pt x="4600397" y="50102"/>
                </a:lnTo>
                <a:lnTo>
                  <a:pt x="4606747" y="46698"/>
                </a:lnTo>
                <a:lnTo>
                  <a:pt x="4609160" y="38849"/>
                </a:lnTo>
                <a:lnTo>
                  <a:pt x="4602302" y="26251"/>
                </a:lnTo>
                <a:lnTo>
                  <a:pt x="4594428" y="23901"/>
                </a:lnTo>
                <a:close/>
              </a:path>
              <a:path w="4633595" h="1001395">
                <a:moveTo>
                  <a:pt x="4629678" y="23901"/>
                </a:moveTo>
                <a:lnTo>
                  <a:pt x="4594428" y="23901"/>
                </a:lnTo>
                <a:lnTo>
                  <a:pt x="4602302" y="26251"/>
                </a:lnTo>
                <a:lnTo>
                  <a:pt x="4609160" y="38849"/>
                </a:lnTo>
                <a:lnTo>
                  <a:pt x="4606747" y="46698"/>
                </a:lnTo>
                <a:lnTo>
                  <a:pt x="4600397" y="50102"/>
                </a:lnTo>
                <a:lnTo>
                  <a:pt x="4594174" y="53505"/>
                </a:lnTo>
                <a:lnTo>
                  <a:pt x="4629658" y="53505"/>
                </a:lnTo>
                <a:lnTo>
                  <a:pt x="4631560" y="49898"/>
                </a:lnTo>
                <a:lnTo>
                  <a:pt x="4633058" y="35074"/>
                </a:lnTo>
                <a:lnTo>
                  <a:pt x="4629678" y="23901"/>
                </a:lnTo>
                <a:close/>
              </a:path>
              <a:path w="4633595" h="1001395">
                <a:moveTo>
                  <a:pt x="4525975" y="60706"/>
                </a:moveTo>
                <a:lnTo>
                  <a:pt x="4519625" y="64110"/>
                </a:lnTo>
                <a:lnTo>
                  <a:pt x="4513402" y="67513"/>
                </a:lnTo>
                <a:lnTo>
                  <a:pt x="4510989" y="75362"/>
                </a:lnTo>
                <a:lnTo>
                  <a:pt x="4517847" y="87960"/>
                </a:lnTo>
                <a:lnTo>
                  <a:pt x="4525594" y="90310"/>
                </a:lnTo>
                <a:lnTo>
                  <a:pt x="4538294" y="83503"/>
                </a:lnTo>
                <a:lnTo>
                  <a:pt x="4540580" y="75641"/>
                </a:lnTo>
                <a:lnTo>
                  <a:pt x="4537151" y="69355"/>
                </a:lnTo>
                <a:lnTo>
                  <a:pt x="4533849" y="63056"/>
                </a:lnTo>
                <a:lnTo>
                  <a:pt x="4525975" y="60706"/>
                </a:lnTo>
                <a:close/>
              </a:path>
              <a:path w="4633595" h="1001395">
                <a:moveTo>
                  <a:pt x="4457522" y="96965"/>
                </a:moveTo>
                <a:lnTo>
                  <a:pt x="4444695" y="103530"/>
                </a:lnTo>
                <a:lnTo>
                  <a:pt x="4442282" y="111341"/>
                </a:lnTo>
                <a:lnTo>
                  <a:pt x="4445457" y="117704"/>
                </a:lnTo>
                <a:lnTo>
                  <a:pt x="4448759" y="124066"/>
                </a:lnTo>
                <a:lnTo>
                  <a:pt x="4456633" y="126556"/>
                </a:lnTo>
                <a:lnTo>
                  <a:pt x="4469333" y="119990"/>
                </a:lnTo>
                <a:lnTo>
                  <a:pt x="4471873" y="112179"/>
                </a:lnTo>
                <a:lnTo>
                  <a:pt x="4465269" y="99466"/>
                </a:lnTo>
                <a:lnTo>
                  <a:pt x="4457522" y="96965"/>
                </a:lnTo>
                <a:close/>
              </a:path>
              <a:path w="4633595" h="1001395">
                <a:moveTo>
                  <a:pt x="4388307" y="132575"/>
                </a:moveTo>
                <a:lnTo>
                  <a:pt x="4375607" y="139141"/>
                </a:lnTo>
                <a:lnTo>
                  <a:pt x="4373067" y="146952"/>
                </a:lnTo>
                <a:lnTo>
                  <a:pt x="4379671" y="159664"/>
                </a:lnTo>
                <a:lnTo>
                  <a:pt x="4387418" y="162166"/>
                </a:lnTo>
                <a:lnTo>
                  <a:pt x="4400245" y="155600"/>
                </a:lnTo>
                <a:lnTo>
                  <a:pt x="4402658" y="147790"/>
                </a:lnTo>
                <a:lnTo>
                  <a:pt x="4399483" y="141427"/>
                </a:lnTo>
                <a:lnTo>
                  <a:pt x="4396181" y="135065"/>
                </a:lnTo>
                <a:lnTo>
                  <a:pt x="4388307" y="132575"/>
                </a:lnTo>
                <a:close/>
              </a:path>
              <a:path w="4633595" h="1001395">
                <a:moveTo>
                  <a:pt x="4318965" y="167157"/>
                </a:moveTo>
                <a:lnTo>
                  <a:pt x="4306138" y="173520"/>
                </a:lnTo>
                <a:lnTo>
                  <a:pt x="4303471" y="181293"/>
                </a:lnTo>
                <a:lnTo>
                  <a:pt x="4309821" y="194120"/>
                </a:lnTo>
                <a:lnTo>
                  <a:pt x="4317568" y="196736"/>
                </a:lnTo>
                <a:lnTo>
                  <a:pt x="4330395" y="190373"/>
                </a:lnTo>
                <a:lnTo>
                  <a:pt x="4333062" y="182601"/>
                </a:lnTo>
                <a:lnTo>
                  <a:pt x="4326712" y="169786"/>
                </a:lnTo>
                <a:lnTo>
                  <a:pt x="4318965" y="167157"/>
                </a:lnTo>
                <a:close/>
              </a:path>
              <a:path w="4633595" h="1001395">
                <a:moveTo>
                  <a:pt x="4249242" y="201257"/>
                </a:moveTo>
                <a:lnTo>
                  <a:pt x="4242892" y="204330"/>
                </a:lnTo>
                <a:lnTo>
                  <a:pt x="4236415" y="207416"/>
                </a:lnTo>
                <a:lnTo>
                  <a:pt x="4233621" y="215138"/>
                </a:lnTo>
                <a:lnTo>
                  <a:pt x="4239717" y="228067"/>
                </a:lnTo>
                <a:lnTo>
                  <a:pt x="4247464" y="230810"/>
                </a:lnTo>
                <a:lnTo>
                  <a:pt x="4260418" y="224650"/>
                </a:lnTo>
                <a:lnTo>
                  <a:pt x="4263212" y="216916"/>
                </a:lnTo>
                <a:lnTo>
                  <a:pt x="4260164" y="210464"/>
                </a:lnTo>
                <a:lnTo>
                  <a:pt x="4256989" y="204000"/>
                </a:lnTo>
                <a:lnTo>
                  <a:pt x="4249242" y="201257"/>
                </a:lnTo>
                <a:close/>
              </a:path>
              <a:path w="4633595" h="1001395">
                <a:moveTo>
                  <a:pt x="4179011" y="234607"/>
                </a:moveTo>
                <a:lnTo>
                  <a:pt x="4172661" y="237681"/>
                </a:lnTo>
                <a:lnTo>
                  <a:pt x="4166057" y="240754"/>
                </a:lnTo>
                <a:lnTo>
                  <a:pt x="4163390" y="248488"/>
                </a:lnTo>
                <a:lnTo>
                  <a:pt x="4169486" y="261404"/>
                </a:lnTo>
                <a:lnTo>
                  <a:pt x="4177233" y="264160"/>
                </a:lnTo>
                <a:lnTo>
                  <a:pt x="4190187" y="257988"/>
                </a:lnTo>
                <a:lnTo>
                  <a:pt x="4192981" y="250266"/>
                </a:lnTo>
                <a:lnTo>
                  <a:pt x="4189806" y="243802"/>
                </a:lnTo>
                <a:lnTo>
                  <a:pt x="4186758" y="237350"/>
                </a:lnTo>
                <a:lnTo>
                  <a:pt x="4179011" y="234607"/>
                </a:lnTo>
                <a:close/>
              </a:path>
              <a:path w="4633595" h="1001395">
                <a:moveTo>
                  <a:pt x="4108653" y="267030"/>
                </a:moveTo>
                <a:lnTo>
                  <a:pt x="4102176" y="270002"/>
                </a:lnTo>
                <a:lnTo>
                  <a:pt x="4102049" y="270015"/>
                </a:lnTo>
                <a:lnTo>
                  <a:pt x="4095572" y="272987"/>
                </a:lnTo>
                <a:lnTo>
                  <a:pt x="4092778" y="280670"/>
                </a:lnTo>
                <a:lnTo>
                  <a:pt x="4098620" y="293688"/>
                </a:lnTo>
                <a:lnTo>
                  <a:pt x="4106367" y="296558"/>
                </a:lnTo>
                <a:lnTo>
                  <a:pt x="4112844" y="293573"/>
                </a:lnTo>
                <a:lnTo>
                  <a:pt x="4119448" y="290601"/>
                </a:lnTo>
                <a:lnTo>
                  <a:pt x="4122242" y="282918"/>
                </a:lnTo>
                <a:lnTo>
                  <a:pt x="4119321" y="276416"/>
                </a:lnTo>
                <a:lnTo>
                  <a:pt x="4116273" y="269900"/>
                </a:lnTo>
                <a:lnTo>
                  <a:pt x="4108653" y="267030"/>
                </a:lnTo>
                <a:close/>
              </a:path>
              <a:path w="4633595" h="1001395">
                <a:moveTo>
                  <a:pt x="4037914" y="298958"/>
                </a:moveTo>
                <a:lnTo>
                  <a:pt x="4024833" y="304698"/>
                </a:lnTo>
                <a:lnTo>
                  <a:pt x="4021785" y="312331"/>
                </a:lnTo>
                <a:lnTo>
                  <a:pt x="4027627" y="325450"/>
                </a:lnTo>
                <a:lnTo>
                  <a:pt x="4035247" y="328435"/>
                </a:lnTo>
                <a:lnTo>
                  <a:pt x="4041724" y="325577"/>
                </a:lnTo>
                <a:lnTo>
                  <a:pt x="4041851" y="325565"/>
                </a:lnTo>
                <a:lnTo>
                  <a:pt x="4048328" y="322707"/>
                </a:lnTo>
                <a:lnTo>
                  <a:pt x="4051376" y="315062"/>
                </a:lnTo>
                <a:lnTo>
                  <a:pt x="4048455" y="308508"/>
                </a:lnTo>
                <a:lnTo>
                  <a:pt x="4045661" y="301955"/>
                </a:lnTo>
                <a:lnTo>
                  <a:pt x="4037914" y="298958"/>
                </a:lnTo>
                <a:close/>
              </a:path>
              <a:path w="4633595" h="1001395">
                <a:moveTo>
                  <a:pt x="3966667" y="329971"/>
                </a:moveTo>
                <a:lnTo>
                  <a:pt x="3953586" y="335712"/>
                </a:lnTo>
                <a:lnTo>
                  <a:pt x="3950538" y="343345"/>
                </a:lnTo>
                <a:lnTo>
                  <a:pt x="3953459" y="349898"/>
                </a:lnTo>
                <a:lnTo>
                  <a:pt x="3956253" y="356451"/>
                </a:lnTo>
                <a:lnTo>
                  <a:pt x="3963873" y="359448"/>
                </a:lnTo>
                <a:lnTo>
                  <a:pt x="3977081" y="353708"/>
                </a:lnTo>
                <a:lnTo>
                  <a:pt x="3980002" y="346075"/>
                </a:lnTo>
                <a:lnTo>
                  <a:pt x="3977208" y="339522"/>
                </a:lnTo>
                <a:lnTo>
                  <a:pt x="3974287" y="332956"/>
                </a:lnTo>
                <a:lnTo>
                  <a:pt x="3966667" y="329971"/>
                </a:lnTo>
                <a:close/>
              </a:path>
              <a:path w="4633595" h="1001395">
                <a:moveTo>
                  <a:pt x="3895293" y="360286"/>
                </a:moveTo>
                <a:lnTo>
                  <a:pt x="3882085" y="365824"/>
                </a:lnTo>
                <a:lnTo>
                  <a:pt x="3878910" y="373418"/>
                </a:lnTo>
                <a:lnTo>
                  <a:pt x="3884498" y="386613"/>
                </a:lnTo>
                <a:lnTo>
                  <a:pt x="3892118" y="389725"/>
                </a:lnTo>
                <a:lnTo>
                  <a:pt x="3905326" y="384188"/>
                </a:lnTo>
                <a:lnTo>
                  <a:pt x="3908374" y="376593"/>
                </a:lnTo>
                <a:lnTo>
                  <a:pt x="3905707" y="370002"/>
                </a:lnTo>
                <a:lnTo>
                  <a:pt x="3902913" y="363398"/>
                </a:lnTo>
                <a:lnTo>
                  <a:pt x="3895293" y="360286"/>
                </a:lnTo>
                <a:close/>
              </a:path>
              <a:path w="4633595" h="1001395">
                <a:moveTo>
                  <a:pt x="3823792" y="390144"/>
                </a:moveTo>
                <a:lnTo>
                  <a:pt x="3810457" y="395440"/>
                </a:lnTo>
                <a:lnTo>
                  <a:pt x="3807155" y="402971"/>
                </a:lnTo>
                <a:lnTo>
                  <a:pt x="3812489" y="416268"/>
                </a:lnTo>
                <a:lnTo>
                  <a:pt x="3819982" y="419519"/>
                </a:lnTo>
                <a:lnTo>
                  <a:pt x="3833317" y="414223"/>
                </a:lnTo>
                <a:lnTo>
                  <a:pt x="3836619" y="406692"/>
                </a:lnTo>
                <a:lnTo>
                  <a:pt x="3831285" y="393395"/>
                </a:lnTo>
                <a:lnTo>
                  <a:pt x="3823792" y="390144"/>
                </a:lnTo>
                <a:close/>
              </a:path>
              <a:path w="4633595" h="1001395">
                <a:moveTo>
                  <a:pt x="3751529" y="418833"/>
                </a:moveTo>
                <a:lnTo>
                  <a:pt x="3738194" y="424129"/>
                </a:lnTo>
                <a:lnTo>
                  <a:pt x="3734892" y="431660"/>
                </a:lnTo>
                <a:lnTo>
                  <a:pt x="3740226" y="444957"/>
                </a:lnTo>
                <a:lnTo>
                  <a:pt x="3747719" y="448208"/>
                </a:lnTo>
                <a:lnTo>
                  <a:pt x="3761054" y="442913"/>
                </a:lnTo>
                <a:lnTo>
                  <a:pt x="3764356" y="435381"/>
                </a:lnTo>
                <a:lnTo>
                  <a:pt x="3759022" y="422085"/>
                </a:lnTo>
                <a:lnTo>
                  <a:pt x="3751529" y="418833"/>
                </a:lnTo>
                <a:close/>
              </a:path>
              <a:path w="4633595" h="1001395">
                <a:moveTo>
                  <a:pt x="3679266" y="447027"/>
                </a:moveTo>
                <a:lnTo>
                  <a:pt x="3665804" y="452145"/>
                </a:lnTo>
                <a:lnTo>
                  <a:pt x="3662502" y="459626"/>
                </a:lnTo>
                <a:lnTo>
                  <a:pt x="3667582" y="472999"/>
                </a:lnTo>
                <a:lnTo>
                  <a:pt x="3675075" y="476339"/>
                </a:lnTo>
                <a:lnTo>
                  <a:pt x="3688537" y="471221"/>
                </a:lnTo>
                <a:lnTo>
                  <a:pt x="3691839" y="463728"/>
                </a:lnTo>
                <a:lnTo>
                  <a:pt x="3686759" y="450367"/>
                </a:lnTo>
                <a:lnTo>
                  <a:pt x="3679266" y="447027"/>
                </a:lnTo>
                <a:close/>
              </a:path>
              <a:path w="4633595" h="1001395">
                <a:moveTo>
                  <a:pt x="3606495" y="474650"/>
                </a:moveTo>
                <a:lnTo>
                  <a:pt x="3593160" y="479768"/>
                </a:lnTo>
                <a:lnTo>
                  <a:pt x="3589858" y="487261"/>
                </a:lnTo>
                <a:lnTo>
                  <a:pt x="3594938" y="500621"/>
                </a:lnTo>
                <a:lnTo>
                  <a:pt x="3602431" y="503974"/>
                </a:lnTo>
                <a:lnTo>
                  <a:pt x="3609035" y="501409"/>
                </a:lnTo>
                <a:lnTo>
                  <a:pt x="3615766" y="498843"/>
                </a:lnTo>
                <a:lnTo>
                  <a:pt x="3619195" y="491363"/>
                </a:lnTo>
                <a:lnTo>
                  <a:pt x="3616655" y="484683"/>
                </a:lnTo>
                <a:lnTo>
                  <a:pt x="3613988" y="477990"/>
                </a:lnTo>
                <a:lnTo>
                  <a:pt x="3606495" y="474650"/>
                </a:lnTo>
                <a:close/>
              </a:path>
              <a:path w="4633595" h="1001395">
                <a:moveTo>
                  <a:pt x="3533724" y="501244"/>
                </a:moveTo>
                <a:lnTo>
                  <a:pt x="3520262" y="506159"/>
                </a:lnTo>
                <a:lnTo>
                  <a:pt x="3516833" y="513601"/>
                </a:lnTo>
                <a:lnTo>
                  <a:pt x="3521659" y="527037"/>
                </a:lnTo>
                <a:lnTo>
                  <a:pt x="3529152" y="530504"/>
                </a:lnTo>
                <a:lnTo>
                  <a:pt x="3542614" y="525590"/>
                </a:lnTo>
                <a:lnTo>
                  <a:pt x="3546043" y="518160"/>
                </a:lnTo>
                <a:lnTo>
                  <a:pt x="3543630" y="511429"/>
                </a:lnTo>
                <a:lnTo>
                  <a:pt x="3541090" y="504711"/>
                </a:lnTo>
                <a:lnTo>
                  <a:pt x="3533724" y="501244"/>
                </a:lnTo>
                <a:close/>
              </a:path>
              <a:path w="4633595" h="1001395">
                <a:moveTo>
                  <a:pt x="3460699" y="527380"/>
                </a:moveTo>
                <a:lnTo>
                  <a:pt x="3447110" y="532079"/>
                </a:lnTo>
                <a:lnTo>
                  <a:pt x="3443554" y="539458"/>
                </a:lnTo>
                <a:lnTo>
                  <a:pt x="3445967" y="546214"/>
                </a:lnTo>
                <a:lnTo>
                  <a:pt x="3448253" y="552971"/>
                </a:lnTo>
                <a:lnTo>
                  <a:pt x="3455619" y="556552"/>
                </a:lnTo>
                <a:lnTo>
                  <a:pt x="3462350" y="554215"/>
                </a:lnTo>
                <a:lnTo>
                  <a:pt x="3469208" y="551866"/>
                </a:lnTo>
                <a:lnTo>
                  <a:pt x="3472764" y="544487"/>
                </a:lnTo>
                <a:lnTo>
                  <a:pt x="3470478" y="537731"/>
                </a:lnTo>
                <a:lnTo>
                  <a:pt x="3468065" y="530974"/>
                </a:lnTo>
                <a:lnTo>
                  <a:pt x="3460699" y="527380"/>
                </a:lnTo>
                <a:close/>
              </a:path>
              <a:path w="4633595" h="1001395">
                <a:moveTo>
                  <a:pt x="3387166" y="552704"/>
                </a:moveTo>
                <a:lnTo>
                  <a:pt x="3373704" y="557390"/>
                </a:lnTo>
                <a:lnTo>
                  <a:pt x="3370021" y="564769"/>
                </a:lnTo>
                <a:lnTo>
                  <a:pt x="3372434" y="571538"/>
                </a:lnTo>
                <a:lnTo>
                  <a:pt x="3374720" y="578295"/>
                </a:lnTo>
                <a:lnTo>
                  <a:pt x="3382086" y="581876"/>
                </a:lnTo>
                <a:lnTo>
                  <a:pt x="3395675" y="577190"/>
                </a:lnTo>
                <a:lnTo>
                  <a:pt x="3399231" y="569811"/>
                </a:lnTo>
                <a:lnTo>
                  <a:pt x="3396945" y="563055"/>
                </a:lnTo>
                <a:lnTo>
                  <a:pt x="3394532" y="556285"/>
                </a:lnTo>
                <a:lnTo>
                  <a:pt x="3387166" y="552704"/>
                </a:lnTo>
                <a:close/>
              </a:path>
              <a:path w="4633595" h="1001395">
                <a:moveTo>
                  <a:pt x="3313633" y="577228"/>
                </a:moveTo>
                <a:lnTo>
                  <a:pt x="3300044" y="581711"/>
                </a:lnTo>
                <a:lnTo>
                  <a:pt x="3296361" y="589039"/>
                </a:lnTo>
                <a:lnTo>
                  <a:pt x="3298520" y="595833"/>
                </a:lnTo>
                <a:lnTo>
                  <a:pt x="3300806" y="602628"/>
                </a:lnTo>
                <a:lnTo>
                  <a:pt x="3308172" y="606323"/>
                </a:lnTo>
                <a:lnTo>
                  <a:pt x="3321761" y="601840"/>
                </a:lnTo>
                <a:lnTo>
                  <a:pt x="3325444" y="594525"/>
                </a:lnTo>
                <a:lnTo>
                  <a:pt x="3323158" y="587731"/>
                </a:lnTo>
                <a:lnTo>
                  <a:pt x="3320999" y="580923"/>
                </a:lnTo>
                <a:lnTo>
                  <a:pt x="3313633" y="577228"/>
                </a:lnTo>
                <a:close/>
              </a:path>
              <a:path w="4633595" h="1001395">
                <a:moveTo>
                  <a:pt x="3239973" y="601307"/>
                </a:moveTo>
                <a:lnTo>
                  <a:pt x="3226257" y="605587"/>
                </a:lnTo>
                <a:lnTo>
                  <a:pt x="3222447" y="612851"/>
                </a:lnTo>
                <a:lnTo>
                  <a:pt x="3224606" y="619671"/>
                </a:lnTo>
                <a:lnTo>
                  <a:pt x="3226638" y="626504"/>
                </a:lnTo>
                <a:lnTo>
                  <a:pt x="3234004" y="630314"/>
                </a:lnTo>
                <a:lnTo>
                  <a:pt x="3240735" y="628180"/>
                </a:lnTo>
                <a:lnTo>
                  <a:pt x="3247593" y="626047"/>
                </a:lnTo>
                <a:lnTo>
                  <a:pt x="3251403" y="618782"/>
                </a:lnTo>
                <a:lnTo>
                  <a:pt x="3249371" y="611950"/>
                </a:lnTo>
                <a:lnTo>
                  <a:pt x="3247212" y="605117"/>
                </a:lnTo>
                <a:lnTo>
                  <a:pt x="3239973" y="601307"/>
                </a:lnTo>
                <a:close/>
              </a:path>
              <a:path w="4633595" h="1001395">
                <a:moveTo>
                  <a:pt x="3165678" y="624383"/>
                </a:moveTo>
                <a:lnTo>
                  <a:pt x="3151962" y="628650"/>
                </a:lnTo>
                <a:lnTo>
                  <a:pt x="3148152" y="635914"/>
                </a:lnTo>
                <a:lnTo>
                  <a:pt x="3152470" y="649580"/>
                </a:lnTo>
                <a:lnTo>
                  <a:pt x="3159709" y="653377"/>
                </a:lnTo>
                <a:lnTo>
                  <a:pt x="3173425" y="649110"/>
                </a:lnTo>
                <a:lnTo>
                  <a:pt x="3177235" y="641845"/>
                </a:lnTo>
                <a:lnTo>
                  <a:pt x="3172917" y="628193"/>
                </a:lnTo>
                <a:lnTo>
                  <a:pt x="3165678" y="624383"/>
                </a:lnTo>
                <a:close/>
              </a:path>
              <a:path w="4633595" h="1001395">
                <a:moveTo>
                  <a:pt x="3091510" y="646887"/>
                </a:moveTo>
                <a:lnTo>
                  <a:pt x="3084652" y="648919"/>
                </a:lnTo>
                <a:lnTo>
                  <a:pt x="3077667" y="650951"/>
                </a:lnTo>
                <a:lnTo>
                  <a:pt x="3073730" y="658152"/>
                </a:lnTo>
                <a:lnTo>
                  <a:pt x="3077794" y="671881"/>
                </a:lnTo>
                <a:lnTo>
                  <a:pt x="3085033" y="675792"/>
                </a:lnTo>
                <a:lnTo>
                  <a:pt x="3098749" y="671741"/>
                </a:lnTo>
                <a:lnTo>
                  <a:pt x="3102686" y="664528"/>
                </a:lnTo>
                <a:lnTo>
                  <a:pt x="3098622" y="650812"/>
                </a:lnTo>
                <a:lnTo>
                  <a:pt x="3091510" y="646887"/>
                </a:lnTo>
                <a:close/>
              </a:path>
              <a:path w="4633595" h="1001395">
                <a:moveTo>
                  <a:pt x="3016834" y="668795"/>
                </a:moveTo>
                <a:lnTo>
                  <a:pt x="3003118" y="672859"/>
                </a:lnTo>
                <a:lnTo>
                  <a:pt x="2999181" y="680060"/>
                </a:lnTo>
                <a:lnTo>
                  <a:pt x="3003245" y="693788"/>
                </a:lnTo>
                <a:lnTo>
                  <a:pt x="3010484" y="697700"/>
                </a:lnTo>
                <a:lnTo>
                  <a:pt x="3024200" y="693649"/>
                </a:lnTo>
                <a:lnTo>
                  <a:pt x="3028137" y="686435"/>
                </a:lnTo>
                <a:lnTo>
                  <a:pt x="3024073" y="672719"/>
                </a:lnTo>
                <a:lnTo>
                  <a:pt x="3016834" y="668795"/>
                </a:lnTo>
                <a:close/>
              </a:path>
              <a:path w="4633595" h="1001395">
                <a:moveTo>
                  <a:pt x="2942158" y="689762"/>
                </a:moveTo>
                <a:lnTo>
                  <a:pt x="2928315" y="693623"/>
                </a:lnTo>
                <a:lnTo>
                  <a:pt x="2924378" y="700773"/>
                </a:lnTo>
                <a:lnTo>
                  <a:pt x="2928188" y="714553"/>
                </a:lnTo>
                <a:lnTo>
                  <a:pt x="2935300" y="718579"/>
                </a:lnTo>
                <a:lnTo>
                  <a:pt x="2949143" y="714705"/>
                </a:lnTo>
                <a:lnTo>
                  <a:pt x="2953207" y="707555"/>
                </a:lnTo>
                <a:lnTo>
                  <a:pt x="2951302" y="700672"/>
                </a:lnTo>
                <a:lnTo>
                  <a:pt x="2949270" y="693776"/>
                </a:lnTo>
                <a:lnTo>
                  <a:pt x="2942158" y="689762"/>
                </a:lnTo>
                <a:close/>
              </a:path>
              <a:path w="4633595" h="1001395">
                <a:moveTo>
                  <a:pt x="2867355" y="710298"/>
                </a:moveTo>
                <a:lnTo>
                  <a:pt x="2853512" y="713931"/>
                </a:lnTo>
                <a:lnTo>
                  <a:pt x="2849448" y="721017"/>
                </a:lnTo>
                <a:lnTo>
                  <a:pt x="2853004" y="734860"/>
                </a:lnTo>
                <a:lnTo>
                  <a:pt x="2860116" y="738988"/>
                </a:lnTo>
                <a:lnTo>
                  <a:pt x="2873959" y="735355"/>
                </a:lnTo>
                <a:lnTo>
                  <a:pt x="2878150" y="728269"/>
                </a:lnTo>
                <a:lnTo>
                  <a:pt x="2876160" y="721017"/>
                </a:lnTo>
                <a:lnTo>
                  <a:pt x="2874467" y="714426"/>
                </a:lnTo>
                <a:lnTo>
                  <a:pt x="2867355" y="710298"/>
                </a:lnTo>
                <a:close/>
              </a:path>
              <a:path w="4633595" h="1001395">
                <a:moveTo>
                  <a:pt x="2792171" y="729958"/>
                </a:moveTo>
                <a:lnTo>
                  <a:pt x="2785313" y="731774"/>
                </a:lnTo>
                <a:lnTo>
                  <a:pt x="2778328" y="733590"/>
                </a:lnTo>
                <a:lnTo>
                  <a:pt x="2774137" y="740677"/>
                </a:lnTo>
                <a:lnTo>
                  <a:pt x="2776127" y="747928"/>
                </a:lnTo>
                <a:lnTo>
                  <a:pt x="2777820" y="754507"/>
                </a:lnTo>
                <a:lnTo>
                  <a:pt x="2784932" y="758647"/>
                </a:lnTo>
                <a:lnTo>
                  <a:pt x="2798775" y="755015"/>
                </a:lnTo>
                <a:lnTo>
                  <a:pt x="2802839" y="747928"/>
                </a:lnTo>
                <a:lnTo>
                  <a:pt x="2799283" y="734085"/>
                </a:lnTo>
                <a:lnTo>
                  <a:pt x="2792171" y="729958"/>
                </a:lnTo>
                <a:close/>
              </a:path>
              <a:path w="4633595" h="1001395">
                <a:moveTo>
                  <a:pt x="2716987" y="748957"/>
                </a:moveTo>
                <a:lnTo>
                  <a:pt x="2703017" y="752386"/>
                </a:lnTo>
                <a:lnTo>
                  <a:pt x="2698826" y="759409"/>
                </a:lnTo>
                <a:lnTo>
                  <a:pt x="2700604" y="766356"/>
                </a:lnTo>
                <a:lnTo>
                  <a:pt x="2702255" y="773303"/>
                </a:lnTo>
                <a:lnTo>
                  <a:pt x="2709240" y="777545"/>
                </a:lnTo>
                <a:lnTo>
                  <a:pt x="2723210" y="774103"/>
                </a:lnTo>
                <a:lnTo>
                  <a:pt x="2727401" y="767080"/>
                </a:lnTo>
                <a:lnTo>
                  <a:pt x="2725750" y="760133"/>
                </a:lnTo>
                <a:lnTo>
                  <a:pt x="2723972" y="753186"/>
                </a:lnTo>
                <a:lnTo>
                  <a:pt x="2716987" y="748957"/>
                </a:lnTo>
                <a:close/>
              </a:path>
              <a:path w="4633595" h="1001395">
                <a:moveTo>
                  <a:pt x="2641676" y="767550"/>
                </a:moveTo>
                <a:lnTo>
                  <a:pt x="2627706" y="770788"/>
                </a:lnTo>
                <a:lnTo>
                  <a:pt x="2623388" y="777735"/>
                </a:lnTo>
                <a:lnTo>
                  <a:pt x="2625039" y="784708"/>
                </a:lnTo>
                <a:lnTo>
                  <a:pt x="2626563" y="791680"/>
                </a:lnTo>
                <a:lnTo>
                  <a:pt x="2633548" y="796023"/>
                </a:lnTo>
                <a:lnTo>
                  <a:pt x="2647518" y="792798"/>
                </a:lnTo>
                <a:lnTo>
                  <a:pt x="2651836" y="785838"/>
                </a:lnTo>
                <a:lnTo>
                  <a:pt x="2650312" y="778866"/>
                </a:lnTo>
                <a:lnTo>
                  <a:pt x="2648661" y="771893"/>
                </a:lnTo>
                <a:lnTo>
                  <a:pt x="2641676" y="767550"/>
                </a:lnTo>
                <a:close/>
              </a:path>
              <a:path w="4633595" h="1001395">
                <a:moveTo>
                  <a:pt x="2565984" y="784987"/>
                </a:moveTo>
                <a:lnTo>
                  <a:pt x="2558999" y="786600"/>
                </a:lnTo>
                <a:lnTo>
                  <a:pt x="2552014" y="788213"/>
                </a:lnTo>
                <a:lnTo>
                  <a:pt x="2547569" y="795172"/>
                </a:lnTo>
                <a:lnTo>
                  <a:pt x="2550871" y="809117"/>
                </a:lnTo>
                <a:lnTo>
                  <a:pt x="2557856" y="813460"/>
                </a:lnTo>
                <a:lnTo>
                  <a:pt x="2564714" y="811848"/>
                </a:lnTo>
                <a:lnTo>
                  <a:pt x="2564841" y="811835"/>
                </a:lnTo>
                <a:lnTo>
                  <a:pt x="2571699" y="810235"/>
                </a:lnTo>
                <a:lnTo>
                  <a:pt x="2576144" y="803275"/>
                </a:lnTo>
                <a:lnTo>
                  <a:pt x="2572842" y="789330"/>
                </a:lnTo>
                <a:lnTo>
                  <a:pt x="2565984" y="784987"/>
                </a:lnTo>
                <a:close/>
              </a:path>
              <a:path w="4633595" h="1001395">
                <a:moveTo>
                  <a:pt x="2490292" y="801992"/>
                </a:moveTo>
                <a:lnTo>
                  <a:pt x="2483307" y="803504"/>
                </a:lnTo>
                <a:lnTo>
                  <a:pt x="2476195" y="805015"/>
                </a:lnTo>
                <a:lnTo>
                  <a:pt x="2471750" y="811898"/>
                </a:lnTo>
                <a:lnTo>
                  <a:pt x="2474798" y="825894"/>
                </a:lnTo>
                <a:lnTo>
                  <a:pt x="2481656" y="830339"/>
                </a:lnTo>
                <a:lnTo>
                  <a:pt x="2488641" y="828840"/>
                </a:lnTo>
                <a:lnTo>
                  <a:pt x="2495753" y="827329"/>
                </a:lnTo>
                <a:lnTo>
                  <a:pt x="2500198" y="820433"/>
                </a:lnTo>
                <a:lnTo>
                  <a:pt x="2497150" y="806437"/>
                </a:lnTo>
                <a:lnTo>
                  <a:pt x="2490292" y="801992"/>
                </a:lnTo>
                <a:close/>
              </a:path>
              <a:path w="4633595" h="1001395">
                <a:moveTo>
                  <a:pt x="2414219" y="818286"/>
                </a:moveTo>
                <a:lnTo>
                  <a:pt x="2400249" y="821309"/>
                </a:lnTo>
                <a:lnTo>
                  <a:pt x="2395804" y="828192"/>
                </a:lnTo>
                <a:lnTo>
                  <a:pt x="2397328" y="835190"/>
                </a:lnTo>
                <a:lnTo>
                  <a:pt x="2398725" y="842188"/>
                </a:lnTo>
                <a:lnTo>
                  <a:pt x="2405710" y="846633"/>
                </a:lnTo>
                <a:lnTo>
                  <a:pt x="2419680" y="843610"/>
                </a:lnTo>
                <a:lnTo>
                  <a:pt x="2424125" y="836727"/>
                </a:lnTo>
                <a:lnTo>
                  <a:pt x="2421077" y="822731"/>
                </a:lnTo>
                <a:lnTo>
                  <a:pt x="2414219" y="818286"/>
                </a:lnTo>
                <a:close/>
              </a:path>
              <a:path w="4633595" h="1001395">
                <a:moveTo>
                  <a:pt x="2338273" y="833768"/>
                </a:moveTo>
                <a:lnTo>
                  <a:pt x="2324176" y="836600"/>
                </a:lnTo>
                <a:lnTo>
                  <a:pt x="2319604" y="843420"/>
                </a:lnTo>
                <a:lnTo>
                  <a:pt x="2322398" y="857453"/>
                </a:lnTo>
                <a:lnTo>
                  <a:pt x="2329256" y="862000"/>
                </a:lnTo>
                <a:lnTo>
                  <a:pt x="2336241" y="860577"/>
                </a:lnTo>
                <a:lnTo>
                  <a:pt x="2343353" y="859168"/>
                </a:lnTo>
                <a:lnTo>
                  <a:pt x="2347925" y="852335"/>
                </a:lnTo>
                <a:lnTo>
                  <a:pt x="2346528" y="845325"/>
                </a:lnTo>
                <a:lnTo>
                  <a:pt x="2345004" y="838314"/>
                </a:lnTo>
                <a:lnTo>
                  <a:pt x="2338273" y="833768"/>
                </a:lnTo>
                <a:close/>
              </a:path>
              <a:path w="4633595" h="1001395">
                <a:moveTo>
                  <a:pt x="2262200" y="848855"/>
                </a:moveTo>
                <a:lnTo>
                  <a:pt x="2248103" y="851484"/>
                </a:lnTo>
                <a:lnTo>
                  <a:pt x="2243404" y="858241"/>
                </a:lnTo>
                <a:lnTo>
                  <a:pt x="2244674" y="865276"/>
                </a:lnTo>
                <a:lnTo>
                  <a:pt x="2246071" y="872312"/>
                </a:lnTo>
                <a:lnTo>
                  <a:pt x="2252802" y="876953"/>
                </a:lnTo>
                <a:lnTo>
                  <a:pt x="2259787" y="875644"/>
                </a:lnTo>
                <a:lnTo>
                  <a:pt x="2266899" y="874329"/>
                </a:lnTo>
                <a:lnTo>
                  <a:pt x="2271471" y="867562"/>
                </a:lnTo>
                <a:lnTo>
                  <a:pt x="2268931" y="853504"/>
                </a:lnTo>
                <a:lnTo>
                  <a:pt x="2262200" y="848855"/>
                </a:lnTo>
                <a:close/>
              </a:path>
              <a:path w="4633595" h="1001395">
                <a:moveTo>
                  <a:pt x="2185746" y="862965"/>
                </a:moveTo>
                <a:lnTo>
                  <a:pt x="2171649" y="865594"/>
                </a:lnTo>
                <a:lnTo>
                  <a:pt x="2166950" y="872350"/>
                </a:lnTo>
                <a:lnTo>
                  <a:pt x="2168220" y="879387"/>
                </a:lnTo>
                <a:lnTo>
                  <a:pt x="2169617" y="886422"/>
                </a:lnTo>
                <a:lnTo>
                  <a:pt x="2176348" y="891061"/>
                </a:lnTo>
                <a:lnTo>
                  <a:pt x="2190445" y="888436"/>
                </a:lnTo>
                <a:lnTo>
                  <a:pt x="2195017" y="881672"/>
                </a:lnTo>
                <a:lnTo>
                  <a:pt x="2192477" y="867601"/>
                </a:lnTo>
                <a:lnTo>
                  <a:pt x="2185746" y="862965"/>
                </a:lnTo>
                <a:close/>
              </a:path>
              <a:path w="4633595" h="1001395">
                <a:moveTo>
                  <a:pt x="2109292" y="876562"/>
                </a:moveTo>
                <a:lnTo>
                  <a:pt x="2095195" y="878959"/>
                </a:lnTo>
                <a:lnTo>
                  <a:pt x="2090496" y="885649"/>
                </a:lnTo>
                <a:lnTo>
                  <a:pt x="2091639" y="892702"/>
                </a:lnTo>
                <a:lnTo>
                  <a:pt x="2092909" y="899754"/>
                </a:lnTo>
                <a:lnTo>
                  <a:pt x="2099513" y="904503"/>
                </a:lnTo>
                <a:lnTo>
                  <a:pt x="2113737" y="902104"/>
                </a:lnTo>
                <a:lnTo>
                  <a:pt x="2118436" y="895416"/>
                </a:lnTo>
                <a:lnTo>
                  <a:pt x="2117293" y="888363"/>
                </a:lnTo>
                <a:lnTo>
                  <a:pt x="2116023" y="881309"/>
                </a:lnTo>
                <a:lnTo>
                  <a:pt x="2109292" y="876562"/>
                </a:lnTo>
                <a:close/>
              </a:path>
              <a:path w="4633595" h="1001395">
                <a:moveTo>
                  <a:pt x="2032711" y="889541"/>
                </a:moveTo>
                <a:lnTo>
                  <a:pt x="2018614" y="891939"/>
                </a:lnTo>
                <a:lnTo>
                  <a:pt x="2013788" y="898628"/>
                </a:lnTo>
                <a:lnTo>
                  <a:pt x="2015058" y="905682"/>
                </a:lnTo>
                <a:lnTo>
                  <a:pt x="2016201" y="912735"/>
                </a:lnTo>
                <a:lnTo>
                  <a:pt x="2022932" y="917481"/>
                </a:lnTo>
                <a:lnTo>
                  <a:pt x="2037029" y="915083"/>
                </a:lnTo>
                <a:lnTo>
                  <a:pt x="2041728" y="908396"/>
                </a:lnTo>
                <a:lnTo>
                  <a:pt x="2040585" y="901342"/>
                </a:lnTo>
                <a:lnTo>
                  <a:pt x="2039315" y="894288"/>
                </a:lnTo>
                <a:lnTo>
                  <a:pt x="2032711" y="889541"/>
                </a:lnTo>
                <a:close/>
              </a:path>
              <a:path w="4633595" h="1001395">
                <a:moveTo>
                  <a:pt x="1956130" y="901602"/>
                </a:moveTo>
                <a:lnTo>
                  <a:pt x="1941906" y="903798"/>
                </a:lnTo>
                <a:lnTo>
                  <a:pt x="1937080" y="910417"/>
                </a:lnTo>
                <a:lnTo>
                  <a:pt x="1938096" y="917487"/>
                </a:lnTo>
                <a:lnTo>
                  <a:pt x="1939239" y="924558"/>
                </a:lnTo>
                <a:lnTo>
                  <a:pt x="1945843" y="929400"/>
                </a:lnTo>
                <a:lnTo>
                  <a:pt x="1960067" y="927204"/>
                </a:lnTo>
                <a:lnTo>
                  <a:pt x="1964893" y="920585"/>
                </a:lnTo>
                <a:lnTo>
                  <a:pt x="1963750" y="913515"/>
                </a:lnTo>
                <a:lnTo>
                  <a:pt x="1962734" y="906445"/>
                </a:lnTo>
                <a:lnTo>
                  <a:pt x="1956130" y="901602"/>
                </a:lnTo>
                <a:close/>
              </a:path>
              <a:path w="4633595" h="1001395">
                <a:moveTo>
                  <a:pt x="1879422" y="913279"/>
                </a:moveTo>
                <a:lnTo>
                  <a:pt x="1865198" y="915284"/>
                </a:lnTo>
                <a:lnTo>
                  <a:pt x="1860245" y="921837"/>
                </a:lnTo>
                <a:lnTo>
                  <a:pt x="1862277" y="936005"/>
                </a:lnTo>
                <a:lnTo>
                  <a:pt x="1868754" y="940937"/>
                </a:lnTo>
                <a:lnTo>
                  <a:pt x="1882978" y="938931"/>
                </a:lnTo>
                <a:lnTo>
                  <a:pt x="1887931" y="932378"/>
                </a:lnTo>
                <a:lnTo>
                  <a:pt x="1885899" y="918210"/>
                </a:lnTo>
                <a:lnTo>
                  <a:pt x="1879422" y="913279"/>
                </a:lnTo>
                <a:close/>
              </a:path>
              <a:path w="4633595" h="1001395">
                <a:moveTo>
                  <a:pt x="1802333" y="924065"/>
                </a:moveTo>
                <a:lnTo>
                  <a:pt x="1795348" y="925066"/>
                </a:lnTo>
                <a:lnTo>
                  <a:pt x="1795221" y="925069"/>
                </a:lnTo>
                <a:lnTo>
                  <a:pt x="1788236" y="926069"/>
                </a:lnTo>
                <a:lnTo>
                  <a:pt x="1783283" y="932623"/>
                </a:lnTo>
                <a:lnTo>
                  <a:pt x="1785315" y="946790"/>
                </a:lnTo>
                <a:lnTo>
                  <a:pt x="1791792" y="951723"/>
                </a:lnTo>
                <a:lnTo>
                  <a:pt x="1806016" y="949718"/>
                </a:lnTo>
                <a:lnTo>
                  <a:pt x="1810969" y="943164"/>
                </a:lnTo>
                <a:lnTo>
                  <a:pt x="1808937" y="928996"/>
                </a:lnTo>
                <a:lnTo>
                  <a:pt x="1802333" y="924065"/>
                </a:lnTo>
                <a:close/>
              </a:path>
              <a:path w="4633595" h="1001395">
                <a:moveTo>
                  <a:pt x="1725498" y="934250"/>
                </a:moveTo>
                <a:lnTo>
                  <a:pt x="1711274" y="936037"/>
                </a:lnTo>
                <a:lnTo>
                  <a:pt x="1706194" y="942514"/>
                </a:lnTo>
                <a:lnTo>
                  <a:pt x="1707972" y="956711"/>
                </a:lnTo>
                <a:lnTo>
                  <a:pt x="1714449" y="961743"/>
                </a:lnTo>
                <a:lnTo>
                  <a:pt x="1728673" y="959956"/>
                </a:lnTo>
                <a:lnTo>
                  <a:pt x="1733753" y="953479"/>
                </a:lnTo>
                <a:lnTo>
                  <a:pt x="1731975" y="939283"/>
                </a:lnTo>
                <a:lnTo>
                  <a:pt x="1725498" y="934250"/>
                </a:lnTo>
                <a:close/>
              </a:path>
              <a:path w="4633595" h="1001395">
                <a:moveTo>
                  <a:pt x="1648409" y="943859"/>
                </a:moveTo>
                <a:lnTo>
                  <a:pt x="1641297" y="944751"/>
                </a:lnTo>
                <a:lnTo>
                  <a:pt x="1641170" y="944753"/>
                </a:lnTo>
                <a:lnTo>
                  <a:pt x="1634185" y="945646"/>
                </a:lnTo>
                <a:lnTo>
                  <a:pt x="1629105" y="952122"/>
                </a:lnTo>
                <a:lnTo>
                  <a:pt x="1630883" y="966320"/>
                </a:lnTo>
                <a:lnTo>
                  <a:pt x="1637360" y="971351"/>
                </a:lnTo>
                <a:lnTo>
                  <a:pt x="1651584" y="969565"/>
                </a:lnTo>
                <a:lnTo>
                  <a:pt x="1656664" y="963088"/>
                </a:lnTo>
                <a:lnTo>
                  <a:pt x="1654886" y="948891"/>
                </a:lnTo>
                <a:lnTo>
                  <a:pt x="1648409" y="943859"/>
                </a:lnTo>
                <a:close/>
              </a:path>
              <a:path w="4633595" h="1001395">
                <a:moveTo>
                  <a:pt x="1571320" y="952580"/>
                </a:moveTo>
                <a:lnTo>
                  <a:pt x="1556969" y="954161"/>
                </a:lnTo>
                <a:lnTo>
                  <a:pt x="1551889" y="960565"/>
                </a:lnTo>
                <a:lnTo>
                  <a:pt x="1552651" y="967675"/>
                </a:lnTo>
                <a:lnTo>
                  <a:pt x="1553540" y="974785"/>
                </a:lnTo>
                <a:lnTo>
                  <a:pt x="1559890" y="979911"/>
                </a:lnTo>
                <a:lnTo>
                  <a:pt x="1574114" y="978331"/>
                </a:lnTo>
                <a:lnTo>
                  <a:pt x="1579321" y="971927"/>
                </a:lnTo>
                <a:lnTo>
                  <a:pt x="1578432" y="964817"/>
                </a:lnTo>
                <a:lnTo>
                  <a:pt x="1577670" y="957706"/>
                </a:lnTo>
                <a:lnTo>
                  <a:pt x="1571320" y="952580"/>
                </a:lnTo>
                <a:close/>
              </a:path>
              <a:path w="4633595" h="1001395">
                <a:moveTo>
                  <a:pt x="1494231" y="960918"/>
                </a:moveTo>
                <a:lnTo>
                  <a:pt x="1479880" y="962283"/>
                </a:lnTo>
                <a:lnTo>
                  <a:pt x="1474673" y="968609"/>
                </a:lnTo>
                <a:lnTo>
                  <a:pt x="1475308" y="975730"/>
                </a:lnTo>
                <a:lnTo>
                  <a:pt x="1476070" y="982853"/>
                </a:lnTo>
                <a:lnTo>
                  <a:pt x="1482420" y="988073"/>
                </a:lnTo>
                <a:lnTo>
                  <a:pt x="1496644" y="986708"/>
                </a:lnTo>
                <a:lnTo>
                  <a:pt x="1501851" y="980380"/>
                </a:lnTo>
                <a:lnTo>
                  <a:pt x="1501216" y="973260"/>
                </a:lnTo>
                <a:lnTo>
                  <a:pt x="1500454" y="966137"/>
                </a:lnTo>
                <a:lnTo>
                  <a:pt x="1494231" y="960918"/>
                </a:lnTo>
                <a:close/>
              </a:path>
              <a:path w="4633595" h="1001395">
                <a:moveTo>
                  <a:pt x="1416761" y="968308"/>
                </a:moveTo>
                <a:lnTo>
                  <a:pt x="1402537" y="969673"/>
                </a:lnTo>
                <a:lnTo>
                  <a:pt x="1397330" y="975999"/>
                </a:lnTo>
                <a:lnTo>
                  <a:pt x="1398600" y="990242"/>
                </a:lnTo>
                <a:lnTo>
                  <a:pt x="1404950" y="995464"/>
                </a:lnTo>
                <a:lnTo>
                  <a:pt x="1419301" y="994097"/>
                </a:lnTo>
                <a:lnTo>
                  <a:pt x="1424508" y="987772"/>
                </a:lnTo>
                <a:lnTo>
                  <a:pt x="1423746" y="980650"/>
                </a:lnTo>
                <a:lnTo>
                  <a:pt x="1423111" y="973527"/>
                </a:lnTo>
                <a:lnTo>
                  <a:pt x="1416761" y="968308"/>
                </a:lnTo>
                <a:close/>
              </a:path>
              <a:path w="4633595" h="1001395">
                <a:moveTo>
                  <a:pt x="1339545" y="975119"/>
                </a:moveTo>
                <a:lnTo>
                  <a:pt x="1325194" y="976283"/>
                </a:lnTo>
                <a:lnTo>
                  <a:pt x="1319860" y="982534"/>
                </a:lnTo>
                <a:lnTo>
                  <a:pt x="1321130" y="996796"/>
                </a:lnTo>
                <a:lnTo>
                  <a:pt x="1326177" y="1001102"/>
                </a:lnTo>
                <a:lnTo>
                  <a:pt x="1339612" y="1001102"/>
                </a:lnTo>
                <a:lnTo>
                  <a:pt x="1341577" y="1000942"/>
                </a:lnTo>
                <a:lnTo>
                  <a:pt x="1346911" y="994690"/>
                </a:lnTo>
                <a:lnTo>
                  <a:pt x="1346403" y="987560"/>
                </a:lnTo>
                <a:lnTo>
                  <a:pt x="1345768" y="980429"/>
                </a:lnTo>
                <a:lnTo>
                  <a:pt x="1339545" y="975119"/>
                </a:lnTo>
                <a:close/>
              </a:path>
              <a:path w="4633595" h="1001395">
                <a:moveTo>
                  <a:pt x="1262075" y="981410"/>
                </a:moveTo>
                <a:lnTo>
                  <a:pt x="1247724" y="982574"/>
                </a:lnTo>
                <a:lnTo>
                  <a:pt x="1242390" y="988825"/>
                </a:lnTo>
                <a:lnTo>
                  <a:pt x="1243025" y="995956"/>
                </a:lnTo>
                <a:lnTo>
                  <a:pt x="1243392" y="1001102"/>
                </a:lnTo>
                <a:lnTo>
                  <a:pt x="1269338" y="1001102"/>
                </a:lnTo>
                <a:lnTo>
                  <a:pt x="1268806" y="993850"/>
                </a:lnTo>
                <a:lnTo>
                  <a:pt x="1268298" y="986720"/>
                </a:lnTo>
                <a:lnTo>
                  <a:pt x="1262075" y="981410"/>
                </a:lnTo>
                <a:close/>
              </a:path>
              <a:path w="4633595" h="1001395">
                <a:moveTo>
                  <a:pt x="1184631" y="986760"/>
                </a:moveTo>
                <a:lnTo>
                  <a:pt x="1170331" y="987722"/>
                </a:lnTo>
                <a:lnTo>
                  <a:pt x="1164933" y="993898"/>
                </a:lnTo>
                <a:lnTo>
                  <a:pt x="1165420" y="1001102"/>
                </a:lnTo>
                <a:lnTo>
                  <a:pt x="1191417" y="1001102"/>
                </a:lnTo>
                <a:lnTo>
                  <a:pt x="1190816" y="992157"/>
                </a:lnTo>
                <a:lnTo>
                  <a:pt x="1184631" y="986760"/>
                </a:lnTo>
                <a:close/>
              </a:path>
              <a:path w="4633595" h="1001395">
                <a:moveTo>
                  <a:pt x="1107237" y="991750"/>
                </a:moveTo>
                <a:lnTo>
                  <a:pt x="1092911" y="992510"/>
                </a:lnTo>
                <a:lnTo>
                  <a:pt x="1087438" y="998609"/>
                </a:lnTo>
                <a:lnTo>
                  <a:pt x="1087566" y="1001102"/>
                </a:lnTo>
                <a:lnTo>
                  <a:pt x="1113539" y="1001102"/>
                </a:lnTo>
                <a:lnTo>
                  <a:pt x="1113333" y="997234"/>
                </a:lnTo>
                <a:lnTo>
                  <a:pt x="1107237" y="991750"/>
                </a:lnTo>
                <a:close/>
              </a:path>
              <a:path w="4633595" h="1001395">
                <a:moveTo>
                  <a:pt x="1029589" y="995851"/>
                </a:moveTo>
                <a:lnTo>
                  <a:pt x="1015276" y="996612"/>
                </a:lnTo>
                <a:lnTo>
                  <a:pt x="1011237" y="1001102"/>
                </a:lnTo>
                <a:lnTo>
                  <a:pt x="1035426" y="1001102"/>
                </a:lnTo>
                <a:lnTo>
                  <a:pt x="1029589" y="995851"/>
                </a:lnTo>
                <a:close/>
              </a:path>
              <a:path w="4633595" h="1001395">
                <a:moveTo>
                  <a:pt x="952106" y="999367"/>
                </a:moveTo>
                <a:lnTo>
                  <a:pt x="937794" y="999915"/>
                </a:lnTo>
                <a:lnTo>
                  <a:pt x="936693" y="1001102"/>
                </a:lnTo>
                <a:lnTo>
                  <a:pt x="953981" y="1001102"/>
                </a:lnTo>
                <a:lnTo>
                  <a:pt x="952106" y="999367"/>
                </a:lnTo>
                <a:close/>
              </a:path>
              <a:path w="4633595" h="1001395">
                <a:moveTo>
                  <a:pt x="239217" y="1000388"/>
                </a:moveTo>
                <a:lnTo>
                  <a:pt x="238446" y="1001102"/>
                </a:lnTo>
                <a:lnTo>
                  <a:pt x="253703" y="1001102"/>
                </a:lnTo>
                <a:lnTo>
                  <a:pt x="253543" y="1000929"/>
                </a:lnTo>
                <a:lnTo>
                  <a:pt x="239217" y="1000388"/>
                </a:lnTo>
                <a:close/>
              </a:path>
              <a:path w="4633595" h="1001395">
                <a:moveTo>
                  <a:pt x="161735" y="997226"/>
                </a:moveTo>
                <a:lnTo>
                  <a:pt x="157416" y="1001102"/>
                </a:lnTo>
                <a:lnTo>
                  <a:pt x="178841" y="1001102"/>
                </a:lnTo>
                <a:lnTo>
                  <a:pt x="176048" y="997988"/>
                </a:lnTo>
                <a:lnTo>
                  <a:pt x="161735" y="997226"/>
                </a:lnTo>
                <a:close/>
              </a:path>
              <a:path w="4633595" h="1001395">
                <a:moveTo>
                  <a:pt x="84088" y="993148"/>
                </a:moveTo>
                <a:lnTo>
                  <a:pt x="77987" y="998631"/>
                </a:lnTo>
                <a:lnTo>
                  <a:pt x="77856" y="1001102"/>
                </a:lnTo>
                <a:lnTo>
                  <a:pt x="103828" y="1001102"/>
                </a:lnTo>
                <a:lnTo>
                  <a:pt x="103886" y="1000011"/>
                </a:lnTo>
                <a:lnTo>
                  <a:pt x="98400" y="993910"/>
                </a:lnTo>
                <a:lnTo>
                  <a:pt x="84088" y="993148"/>
                </a:lnTo>
                <a:close/>
              </a:path>
              <a:path w="4633595" h="1001395">
                <a:moveTo>
                  <a:pt x="6688" y="988518"/>
                </a:moveTo>
                <a:lnTo>
                  <a:pt x="499" y="993902"/>
                </a:lnTo>
                <a:lnTo>
                  <a:pt x="0" y="1001102"/>
                </a:lnTo>
                <a:lnTo>
                  <a:pt x="25996" y="1001102"/>
                </a:lnTo>
                <a:lnTo>
                  <a:pt x="26372" y="995699"/>
                </a:lnTo>
                <a:lnTo>
                  <a:pt x="20987" y="989511"/>
                </a:lnTo>
                <a:lnTo>
                  <a:pt x="6688" y="988518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31" y="5756994"/>
            <a:ext cx="5755450" cy="3836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9064326" y="8415570"/>
            <a:ext cx="2417279" cy="95410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Финал VIII Национального чемпионата «Молодые профессионалы» (</a:t>
            </a:r>
            <a:r>
              <a:rPr lang="ru-RU" sz="1400" dirty="0" err="1"/>
              <a:t>WorldSkills</a:t>
            </a:r>
            <a:r>
              <a:rPr lang="ru-RU" sz="1400" dirty="0"/>
              <a:t> </a:t>
            </a:r>
            <a:r>
              <a:rPr lang="ru-RU" sz="1400" dirty="0" err="1"/>
              <a:t>Russia</a:t>
            </a:r>
            <a:r>
              <a:rPr lang="ru-RU" sz="1400" dirty="0"/>
              <a:t>) </a:t>
            </a:r>
            <a:r>
              <a:rPr lang="ru-RU" sz="1400" dirty="0" smtClean="0"/>
              <a:t>(</a:t>
            </a:r>
            <a:r>
              <a:rPr lang="ru-RU" sz="1400" dirty="0"/>
              <a:t>юниоры)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70369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343643"/>
            <a:ext cx="11743690" cy="26034"/>
          </a:xfrm>
          <a:custGeom>
            <a:avLst/>
            <a:gdLst/>
            <a:ahLst/>
            <a:cxnLst/>
            <a:rect l="l" t="t" r="r" b="b"/>
            <a:pathLst>
              <a:path w="11743690" h="26034">
                <a:moveTo>
                  <a:pt x="11743182" y="0"/>
                </a:moveTo>
                <a:lnTo>
                  <a:pt x="0" y="0"/>
                </a:lnTo>
                <a:lnTo>
                  <a:pt x="0" y="25907"/>
                </a:lnTo>
                <a:lnTo>
                  <a:pt x="11743182" y="25907"/>
                </a:lnTo>
                <a:lnTo>
                  <a:pt x="11743182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12201" y="0"/>
            <a:ext cx="4292090" cy="3172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771" y="2323109"/>
            <a:ext cx="5852998" cy="3901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ject 5"/>
          <p:cNvSpPr/>
          <p:nvPr/>
        </p:nvSpPr>
        <p:spPr>
          <a:xfrm>
            <a:off x="42468" y="8752496"/>
            <a:ext cx="4633595" cy="1001394"/>
          </a:xfrm>
          <a:custGeom>
            <a:avLst/>
            <a:gdLst/>
            <a:ahLst/>
            <a:cxnLst/>
            <a:rect l="l" t="t" r="r" b="b"/>
            <a:pathLst>
              <a:path w="4633595" h="1001395">
                <a:moveTo>
                  <a:pt x="4590676" y="0"/>
                </a:moveTo>
                <a:lnTo>
                  <a:pt x="4575886" y="4470"/>
                </a:lnTo>
                <a:lnTo>
                  <a:pt x="4563994" y="14321"/>
                </a:lnTo>
                <a:lnTo>
                  <a:pt x="4557043" y="27502"/>
                </a:lnTo>
                <a:lnTo>
                  <a:pt x="4555544" y="42322"/>
                </a:lnTo>
                <a:lnTo>
                  <a:pt x="4560011" y="57087"/>
                </a:lnTo>
                <a:lnTo>
                  <a:pt x="4569872" y="68970"/>
                </a:lnTo>
                <a:lnTo>
                  <a:pt x="4583078" y="75913"/>
                </a:lnTo>
                <a:lnTo>
                  <a:pt x="4597927" y="77405"/>
                </a:lnTo>
                <a:lnTo>
                  <a:pt x="4612716" y="72936"/>
                </a:lnTo>
                <a:lnTo>
                  <a:pt x="4624609" y="63084"/>
                </a:lnTo>
                <a:lnTo>
                  <a:pt x="4629658" y="53505"/>
                </a:lnTo>
                <a:lnTo>
                  <a:pt x="4594174" y="53505"/>
                </a:lnTo>
                <a:lnTo>
                  <a:pt x="4586300" y="51156"/>
                </a:lnTo>
                <a:lnTo>
                  <a:pt x="4579442" y="38570"/>
                </a:lnTo>
                <a:lnTo>
                  <a:pt x="4581855" y="30709"/>
                </a:lnTo>
                <a:lnTo>
                  <a:pt x="4588078" y="27305"/>
                </a:lnTo>
                <a:lnTo>
                  <a:pt x="4594428" y="23901"/>
                </a:lnTo>
                <a:lnTo>
                  <a:pt x="4629678" y="23901"/>
                </a:lnTo>
                <a:lnTo>
                  <a:pt x="4628591" y="20307"/>
                </a:lnTo>
                <a:lnTo>
                  <a:pt x="4618731" y="8426"/>
                </a:lnTo>
                <a:lnTo>
                  <a:pt x="4605525" y="1488"/>
                </a:lnTo>
                <a:lnTo>
                  <a:pt x="4590676" y="0"/>
                </a:lnTo>
                <a:close/>
              </a:path>
              <a:path w="4633595" h="1001395">
                <a:moveTo>
                  <a:pt x="4594428" y="23901"/>
                </a:moveTo>
                <a:lnTo>
                  <a:pt x="4588205" y="27292"/>
                </a:lnTo>
                <a:lnTo>
                  <a:pt x="4581855" y="30709"/>
                </a:lnTo>
                <a:lnTo>
                  <a:pt x="4579442" y="38570"/>
                </a:lnTo>
                <a:lnTo>
                  <a:pt x="4586300" y="51156"/>
                </a:lnTo>
                <a:lnTo>
                  <a:pt x="4594174" y="53505"/>
                </a:lnTo>
                <a:lnTo>
                  <a:pt x="4600397" y="50102"/>
                </a:lnTo>
                <a:lnTo>
                  <a:pt x="4606747" y="46698"/>
                </a:lnTo>
                <a:lnTo>
                  <a:pt x="4609160" y="38849"/>
                </a:lnTo>
                <a:lnTo>
                  <a:pt x="4602302" y="26251"/>
                </a:lnTo>
                <a:lnTo>
                  <a:pt x="4594428" y="23901"/>
                </a:lnTo>
                <a:close/>
              </a:path>
              <a:path w="4633595" h="1001395">
                <a:moveTo>
                  <a:pt x="4629678" y="23901"/>
                </a:moveTo>
                <a:lnTo>
                  <a:pt x="4594428" y="23901"/>
                </a:lnTo>
                <a:lnTo>
                  <a:pt x="4602302" y="26251"/>
                </a:lnTo>
                <a:lnTo>
                  <a:pt x="4609160" y="38849"/>
                </a:lnTo>
                <a:lnTo>
                  <a:pt x="4606747" y="46698"/>
                </a:lnTo>
                <a:lnTo>
                  <a:pt x="4600397" y="50102"/>
                </a:lnTo>
                <a:lnTo>
                  <a:pt x="4594174" y="53505"/>
                </a:lnTo>
                <a:lnTo>
                  <a:pt x="4629658" y="53505"/>
                </a:lnTo>
                <a:lnTo>
                  <a:pt x="4631560" y="49898"/>
                </a:lnTo>
                <a:lnTo>
                  <a:pt x="4633058" y="35074"/>
                </a:lnTo>
                <a:lnTo>
                  <a:pt x="4629678" y="23901"/>
                </a:lnTo>
                <a:close/>
              </a:path>
              <a:path w="4633595" h="1001395">
                <a:moveTo>
                  <a:pt x="4525975" y="60706"/>
                </a:moveTo>
                <a:lnTo>
                  <a:pt x="4519625" y="64110"/>
                </a:lnTo>
                <a:lnTo>
                  <a:pt x="4513402" y="67513"/>
                </a:lnTo>
                <a:lnTo>
                  <a:pt x="4510989" y="75362"/>
                </a:lnTo>
                <a:lnTo>
                  <a:pt x="4517847" y="87960"/>
                </a:lnTo>
                <a:lnTo>
                  <a:pt x="4525594" y="90310"/>
                </a:lnTo>
                <a:lnTo>
                  <a:pt x="4538294" y="83503"/>
                </a:lnTo>
                <a:lnTo>
                  <a:pt x="4540580" y="75641"/>
                </a:lnTo>
                <a:lnTo>
                  <a:pt x="4537151" y="69355"/>
                </a:lnTo>
                <a:lnTo>
                  <a:pt x="4533849" y="63056"/>
                </a:lnTo>
                <a:lnTo>
                  <a:pt x="4525975" y="60706"/>
                </a:lnTo>
                <a:close/>
              </a:path>
              <a:path w="4633595" h="1001395">
                <a:moveTo>
                  <a:pt x="4457522" y="96965"/>
                </a:moveTo>
                <a:lnTo>
                  <a:pt x="4444695" y="103530"/>
                </a:lnTo>
                <a:lnTo>
                  <a:pt x="4442282" y="111341"/>
                </a:lnTo>
                <a:lnTo>
                  <a:pt x="4445457" y="117704"/>
                </a:lnTo>
                <a:lnTo>
                  <a:pt x="4448759" y="124066"/>
                </a:lnTo>
                <a:lnTo>
                  <a:pt x="4456633" y="126556"/>
                </a:lnTo>
                <a:lnTo>
                  <a:pt x="4469333" y="119990"/>
                </a:lnTo>
                <a:lnTo>
                  <a:pt x="4471873" y="112179"/>
                </a:lnTo>
                <a:lnTo>
                  <a:pt x="4465269" y="99466"/>
                </a:lnTo>
                <a:lnTo>
                  <a:pt x="4457522" y="96965"/>
                </a:lnTo>
                <a:close/>
              </a:path>
              <a:path w="4633595" h="1001395">
                <a:moveTo>
                  <a:pt x="4388307" y="132575"/>
                </a:moveTo>
                <a:lnTo>
                  <a:pt x="4375607" y="139141"/>
                </a:lnTo>
                <a:lnTo>
                  <a:pt x="4373067" y="146952"/>
                </a:lnTo>
                <a:lnTo>
                  <a:pt x="4379671" y="159664"/>
                </a:lnTo>
                <a:lnTo>
                  <a:pt x="4387418" y="162166"/>
                </a:lnTo>
                <a:lnTo>
                  <a:pt x="4400245" y="155600"/>
                </a:lnTo>
                <a:lnTo>
                  <a:pt x="4402658" y="147790"/>
                </a:lnTo>
                <a:lnTo>
                  <a:pt x="4399483" y="141427"/>
                </a:lnTo>
                <a:lnTo>
                  <a:pt x="4396181" y="135065"/>
                </a:lnTo>
                <a:lnTo>
                  <a:pt x="4388307" y="132575"/>
                </a:lnTo>
                <a:close/>
              </a:path>
              <a:path w="4633595" h="1001395">
                <a:moveTo>
                  <a:pt x="4318965" y="167157"/>
                </a:moveTo>
                <a:lnTo>
                  <a:pt x="4306138" y="173520"/>
                </a:lnTo>
                <a:lnTo>
                  <a:pt x="4303471" y="181293"/>
                </a:lnTo>
                <a:lnTo>
                  <a:pt x="4309821" y="194120"/>
                </a:lnTo>
                <a:lnTo>
                  <a:pt x="4317568" y="196736"/>
                </a:lnTo>
                <a:lnTo>
                  <a:pt x="4330395" y="190373"/>
                </a:lnTo>
                <a:lnTo>
                  <a:pt x="4333062" y="182601"/>
                </a:lnTo>
                <a:lnTo>
                  <a:pt x="4326712" y="169786"/>
                </a:lnTo>
                <a:lnTo>
                  <a:pt x="4318965" y="167157"/>
                </a:lnTo>
                <a:close/>
              </a:path>
              <a:path w="4633595" h="1001395">
                <a:moveTo>
                  <a:pt x="4249242" y="201257"/>
                </a:moveTo>
                <a:lnTo>
                  <a:pt x="4242892" y="204330"/>
                </a:lnTo>
                <a:lnTo>
                  <a:pt x="4236415" y="207416"/>
                </a:lnTo>
                <a:lnTo>
                  <a:pt x="4233621" y="215138"/>
                </a:lnTo>
                <a:lnTo>
                  <a:pt x="4239717" y="228067"/>
                </a:lnTo>
                <a:lnTo>
                  <a:pt x="4247464" y="230810"/>
                </a:lnTo>
                <a:lnTo>
                  <a:pt x="4260418" y="224650"/>
                </a:lnTo>
                <a:lnTo>
                  <a:pt x="4263212" y="216916"/>
                </a:lnTo>
                <a:lnTo>
                  <a:pt x="4260164" y="210464"/>
                </a:lnTo>
                <a:lnTo>
                  <a:pt x="4256989" y="204000"/>
                </a:lnTo>
                <a:lnTo>
                  <a:pt x="4249242" y="201257"/>
                </a:lnTo>
                <a:close/>
              </a:path>
              <a:path w="4633595" h="1001395">
                <a:moveTo>
                  <a:pt x="4179011" y="234607"/>
                </a:moveTo>
                <a:lnTo>
                  <a:pt x="4172661" y="237681"/>
                </a:lnTo>
                <a:lnTo>
                  <a:pt x="4166057" y="240754"/>
                </a:lnTo>
                <a:lnTo>
                  <a:pt x="4163390" y="248488"/>
                </a:lnTo>
                <a:lnTo>
                  <a:pt x="4169486" y="261404"/>
                </a:lnTo>
                <a:lnTo>
                  <a:pt x="4177233" y="264160"/>
                </a:lnTo>
                <a:lnTo>
                  <a:pt x="4190187" y="257988"/>
                </a:lnTo>
                <a:lnTo>
                  <a:pt x="4192981" y="250266"/>
                </a:lnTo>
                <a:lnTo>
                  <a:pt x="4189806" y="243802"/>
                </a:lnTo>
                <a:lnTo>
                  <a:pt x="4186758" y="237350"/>
                </a:lnTo>
                <a:lnTo>
                  <a:pt x="4179011" y="234607"/>
                </a:lnTo>
                <a:close/>
              </a:path>
              <a:path w="4633595" h="1001395">
                <a:moveTo>
                  <a:pt x="4108653" y="267030"/>
                </a:moveTo>
                <a:lnTo>
                  <a:pt x="4102176" y="270002"/>
                </a:lnTo>
                <a:lnTo>
                  <a:pt x="4102049" y="270015"/>
                </a:lnTo>
                <a:lnTo>
                  <a:pt x="4095572" y="272987"/>
                </a:lnTo>
                <a:lnTo>
                  <a:pt x="4092778" y="280670"/>
                </a:lnTo>
                <a:lnTo>
                  <a:pt x="4098620" y="293688"/>
                </a:lnTo>
                <a:lnTo>
                  <a:pt x="4106367" y="296558"/>
                </a:lnTo>
                <a:lnTo>
                  <a:pt x="4112844" y="293573"/>
                </a:lnTo>
                <a:lnTo>
                  <a:pt x="4119448" y="290601"/>
                </a:lnTo>
                <a:lnTo>
                  <a:pt x="4122242" y="282918"/>
                </a:lnTo>
                <a:lnTo>
                  <a:pt x="4119321" y="276416"/>
                </a:lnTo>
                <a:lnTo>
                  <a:pt x="4116273" y="269900"/>
                </a:lnTo>
                <a:lnTo>
                  <a:pt x="4108653" y="267030"/>
                </a:lnTo>
                <a:close/>
              </a:path>
              <a:path w="4633595" h="1001395">
                <a:moveTo>
                  <a:pt x="4037914" y="298958"/>
                </a:moveTo>
                <a:lnTo>
                  <a:pt x="4024833" y="304698"/>
                </a:lnTo>
                <a:lnTo>
                  <a:pt x="4021785" y="312331"/>
                </a:lnTo>
                <a:lnTo>
                  <a:pt x="4027627" y="325450"/>
                </a:lnTo>
                <a:lnTo>
                  <a:pt x="4035247" y="328435"/>
                </a:lnTo>
                <a:lnTo>
                  <a:pt x="4041724" y="325577"/>
                </a:lnTo>
                <a:lnTo>
                  <a:pt x="4041851" y="325565"/>
                </a:lnTo>
                <a:lnTo>
                  <a:pt x="4048328" y="322707"/>
                </a:lnTo>
                <a:lnTo>
                  <a:pt x="4051376" y="315062"/>
                </a:lnTo>
                <a:lnTo>
                  <a:pt x="4048455" y="308508"/>
                </a:lnTo>
                <a:lnTo>
                  <a:pt x="4045661" y="301955"/>
                </a:lnTo>
                <a:lnTo>
                  <a:pt x="4037914" y="298958"/>
                </a:lnTo>
                <a:close/>
              </a:path>
              <a:path w="4633595" h="1001395">
                <a:moveTo>
                  <a:pt x="3966667" y="329971"/>
                </a:moveTo>
                <a:lnTo>
                  <a:pt x="3953586" y="335712"/>
                </a:lnTo>
                <a:lnTo>
                  <a:pt x="3950538" y="343345"/>
                </a:lnTo>
                <a:lnTo>
                  <a:pt x="3953459" y="349898"/>
                </a:lnTo>
                <a:lnTo>
                  <a:pt x="3956253" y="356451"/>
                </a:lnTo>
                <a:lnTo>
                  <a:pt x="3963873" y="359448"/>
                </a:lnTo>
                <a:lnTo>
                  <a:pt x="3977081" y="353708"/>
                </a:lnTo>
                <a:lnTo>
                  <a:pt x="3980002" y="346075"/>
                </a:lnTo>
                <a:lnTo>
                  <a:pt x="3977208" y="339522"/>
                </a:lnTo>
                <a:lnTo>
                  <a:pt x="3974287" y="332956"/>
                </a:lnTo>
                <a:lnTo>
                  <a:pt x="3966667" y="329971"/>
                </a:lnTo>
                <a:close/>
              </a:path>
              <a:path w="4633595" h="1001395">
                <a:moveTo>
                  <a:pt x="3895293" y="360286"/>
                </a:moveTo>
                <a:lnTo>
                  <a:pt x="3882085" y="365824"/>
                </a:lnTo>
                <a:lnTo>
                  <a:pt x="3878910" y="373418"/>
                </a:lnTo>
                <a:lnTo>
                  <a:pt x="3884498" y="386613"/>
                </a:lnTo>
                <a:lnTo>
                  <a:pt x="3892118" y="389725"/>
                </a:lnTo>
                <a:lnTo>
                  <a:pt x="3905326" y="384188"/>
                </a:lnTo>
                <a:lnTo>
                  <a:pt x="3908374" y="376593"/>
                </a:lnTo>
                <a:lnTo>
                  <a:pt x="3905707" y="370002"/>
                </a:lnTo>
                <a:lnTo>
                  <a:pt x="3902913" y="363398"/>
                </a:lnTo>
                <a:lnTo>
                  <a:pt x="3895293" y="360286"/>
                </a:lnTo>
                <a:close/>
              </a:path>
              <a:path w="4633595" h="1001395">
                <a:moveTo>
                  <a:pt x="3823792" y="390144"/>
                </a:moveTo>
                <a:lnTo>
                  <a:pt x="3810457" y="395440"/>
                </a:lnTo>
                <a:lnTo>
                  <a:pt x="3807155" y="402971"/>
                </a:lnTo>
                <a:lnTo>
                  <a:pt x="3812489" y="416268"/>
                </a:lnTo>
                <a:lnTo>
                  <a:pt x="3819982" y="419519"/>
                </a:lnTo>
                <a:lnTo>
                  <a:pt x="3833317" y="414223"/>
                </a:lnTo>
                <a:lnTo>
                  <a:pt x="3836619" y="406692"/>
                </a:lnTo>
                <a:lnTo>
                  <a:pt x="3831285" y="393395"/>
                </a:lnTo>
                <a:lnTo>
                  <a:pt x="3823792" y="390144"/>
                </a:lnTo>
                <a:close/>
              </a:path>
              <a:path w="4633595" h="1001395">
                <a:moveTo>
                  <a:pt x="3751529" y="418833"/>
                </a:moveTo>
                <a:lnTo>
                  <a:pt x="3738194" y="424129"/>
                </a:lnTo>
                <a:lnTo>
                  <a:pt x="3734892" y="431660"/>
                </a:lnTo>
                <a:lnTo>
                  <a:pt x="3740226" y="444957"/>
                </a:lnTo>
                <a:lnTo>
                  <a:pt x="3747719" y="448208"/>
                </a:lnTo>
                <a:lnTo>
                  <a:pt x="3761054" y="442913"/>
                </a:lnTo>
                <a:lnTo>
                  <a:pt x="3764356" y="435381"/>
                </a:lnTo>
                <a:lnTo>
                  <a:pt x="3759022" y="422085"/>
                </a:lnTo>
                <a:lnTo>
                  <a:pt x="3751529" y="418833"/>
                </a:lnTo>
                <a:close/>
              </a:path>
              <a:path w="4633595" h="1001395">
                <a:moveTo>
                  <a:pt x="3679266" y="447027"/>
                </a:moveTo>
                <a:lnTo>
                  <a:pt x="3665804" y="452145"/>
                </a:lnTo>
                <a:lnTo>
                  <a:pt x="3662502" y="459626"/>
                </a:lnTo>
                <a:lnTo>
                  <a:pt x="3667582" y="472999"/>
                </a:lnTo>
                <a:lnTo>
                  <a:pt x="3675075" y="476339"/>
                </a:lnTo>
                <a:lnTo>
                  <a:pt x="3688537" y="471221"/>
                </a:lnTo>
                <a:lnTo>
                  <a:pt x="3691839" y="463728"/>
                </a:lnTo>
                <a:lnTo>
                  <a:pt x="3686759" y="450367"/>
                </a:lnTo>
                <a:lnTo>
                  <a:pt x="3679266" y="447027"/>
                </a:lnTo>
                <a:close/>
              </a:path>
              <a:path w="4633595" h="1001395">
                <a:moveTo>
                  <a:pt x="3606495" y="474650"/>
                </a:moveTo>
                <a:lnTo>
                  <a:pt x="3593160" y="479768"/>
                </a:lnTo>
                <a:lnTo>
                  <a:pt x="3589858" y="487261"/>
                </a:lnTo>
                <a:lnTo>
                  <a:pt x="3594938" y="500621"/>
                </a:lnTo>
                <a:lnTo>
                  <a:pt x="3602431" y="503974"/>
                </a:lnTo>
                <a:lnTo>
                  <a:pt x="3609035" y="501409"/>
                </a:lnTo>
                <a:lnTo>
                  <a:pt x="3615766" y="498843"/>
                </a:lnTo>
                <a:lnTo>
                  <a:pt x="3619195" y="491363"/>
                </a:lnTo>
                <a:lnTo>
                  <a:pt x="3616655" y="484683"/>
                </a:lnTo>
                <a:lnTo>
                  <a:pt x="3613988" y="477990"/>
                </a:lnTo>
                <a:lnTo>
                  <a:pt x="3606495" y="474650"/>
                </a:lnTo>
                <a:close/>
              </a:path>
              <a:path w="4633595" h="1001395">
                <a:moveTo>
                  <a:pt x="3533724" y="501244"/>
                </a:moveTo>
                <a:lnTo>
                  <a:pt x="3520262" y="506159"/>
                </a:lnTo>
                <a:lnTo>
                  <a:pt x="3516833" y="513601"/>
                </a:lnTo>
                <a:lnTo>
                  <a:pt x="3521659" y="527037"/>
                </a:lnTo>
                <a:lnTo>
                  <a:pt x="3529152" y="530504"/>
                </a:lnTo>
                <a:lnTo>
                  <a:pt x="3542614" y="525590"/>
                </a:lnTo>
                <a:lnTo>
                  <a:pt x="3546043" y="518160"/>
                </a:lnTo>
                <a:lnTo>
                  <a:pt x="3543630" y="511429"/>
                </a:lnTo>
                <a:lnTo>
                  <a:pt x="3541090" y="504711"/>
                </a:lnTo>
                <a:lnTo>
                  <a:pt x="3533724" y="501244"/>
                </a:lnTo>
                <a:close/>
              </a:path>
              <a:path w="4633595" h="1001395">
                <a:moveTo>
                  <a:pt x="3460699" y="527380"/>
                </a:moveTo>
                <a:lnTo>
                  <a:pt x="3447110" y="532079"/>
                </a:lnTo>
                <a:lnTo>
                  <a:pt x="3443554" y="539458"/>
                </a:lnTo>
                <a:lnTo>
                  <a:pt x="3445967" y="546214"/>
                </a:lnTo>
                <a:lnTo>
                  <a:pt x="3448253" y="552971"/>
                </a:lnTo>
                <a:lnTo>
                  <a:pt x="3455619" y="556552"/>
                </a:lnTo>
                <a:lnTo>
                  <a:pt x="3462350" y="554215"/>
                </a:lnTo>
                <a:lnTo>
                  <a:pt x="3469208" y="551866"/>
                </a:lnTo>
                <a:lnTo>
                  <a:pt x="3472764" y="544487"/>
                </a:lnTo>
                <a:lnTo>
                  <a:pt x="3470478" y="537731"/>
                </a:lnTo>
                <a:lnTo>
                  <a:pt x="3468065" y="530974"/>
                </a:lnTo>
                <a:lnTo>
                  <a:pt x="3460699" y="527380"/>
                </a:lnTo>
                <a:close/>
              </a:path>
              <a:path w="4633595" h="1001395">
                <a:moveTo>
                  <a:pt x="3387166" y="552704"/>
                </a:moveTo>
                <a:lnTo>
                  <a:pt x="3373704" y="557390"/>
                </a:lnTo>
                <a:lnTo>
                  <a:pt x="3370021" y="564769"/>
                </a:lnTo>
                <a:lnTo>
                  <a:pt x="3372434" y="571538"/>
                </a:lnTo>
                <a:lnTo>
                  <a:pt x="3374720" y="578295"/>
                </a:lnTo>
                <a:lnTo>
                  <a:pt x="3382086" y="581876"/>
                </a:lnTo>
                <a:lnTo>
                  <a:pt x="3395675" y="577190"/>
                </a:lnTo>
                <a:lnTo>
                  <a:pt x="3399231" y="569811"/>
                </a:lnTo>
                <a:lnTo>
                  <a:pt x="3396945" y="563055"/>
                </a:lnTo>
                <a:lnTo>
                  <a:pt x="3394532" y="556285"/>
                </a:lnTo>
                <a:lnTo>
                  <a:pt x="3387166" y="552704"/>
                </a:lnTo>
                <a:close/>
              </a:path>
              <a:path w="4633595" h="1001395">
                <a:moveTo>
                  <a:pt x="3313633" y="577228"/>
                </a:moveTo>
                <a:lnTo>
                  <a:pt x="3300044" y="581711"/>
                </a:lnTo>
                <a:lnTo>
                  <a:pt x="3296361" y="589039"/>
                </a:lnTo>
                <a:lnTo>
                  <a:pt x="3298520" y="595833"/>
                </a:lnTo>
                <a:lnTo>
                  <a:pt x="3300806" y="602628"/>
                </a:lnTo>
                <a:lnTo>
                  <a:pt x="3308172" y="606323"/>
                </a:lnTo>
                <a:lnTo>
                  <a:pt x="3321761" y="601840"/>
                </a:lnTo>
                <a:lnTo>
                  <a:pt x="3325444" y="594525"/>
                </a:lnTo>
                <a:lnTo>
                  <a:pt x="3323158" y="587731"/>
                </a:lnTo>
                <a:lnTo>
                  <a:pt x="3320999" y="580923"/>
                </a:lnTo>
                <a:lnTo>
                  <a:pt x="3313633" y="577228"/>
                </a:lnTo>
                <a:close/>
              </a:path>
              <a:path w="4633595" h="1001395">
                <a:moveTo>
                  <a:pt x="3239973" y="601307"/>
                </a:moveTo>
                <a:lnTo>
                  <a:pt x="3226257" y="605587"/>
                </a:lnTo>
                <a:lnTo>
                  <a:pt x="3222447" y="612851"/>
                </a:lnTo>
                <a:lnTo>
                  <a:pt x="3224606" y="619671"/>
                </a:lnTo>
                <a:lnTo>
                  <a:pt x="3226638" y="626504"/>
                </a:lnTo>
                <a:lnTo>
                  <a:pt x="3234004" y="630314"/>
                </a:lnTo>
                <a:lnTo>
                  <a:pt x="3240735" y="628180"/>
                </a:lnTo>
                <a:lnTo>
                  <a:pt x="3247593" y="626047"/>
                </a:lnTo>
                <a:lnTo>
                  <a:pt x="3251403" y="618782"/>
                </a:lnTo>
                <a:lnTo>
                  <a:pt x="3249371" y="611950"/>
                </a:lnTo>
                <a:lnTo>
                  <a:pt x="3247212" y="605117"/>
                </a:lnTo>
                <a:lnTo>
                  <a:pt x="3239973" y="601307"/>
                </a:lnTo>
                <a:close/>
              </a:path>
              <a:path w="4633595" h="1001395">
                <a:moveTo>
                  <a:pt x="3165678" y="624383"/>
                </a:moveTo>
                <a:lnTo>
                  <a:pt x="3151962" y="628650"/>
                </a:lnTo>
                <a:lnTo>
                  <a:pt x="3148152" y="635914"/>
                </a:lnTo>
                <a:lnTo>
                  <a:pt x="3152470" y="649580"/>
                </a:lnTo>
                <a:lnTo>
                  <a:pt x="3159709" y="653377"/>
                </a:lnTo>
                <a:lnTo>
                  <a:pt x="3173425" y="649110"/>
                </a:lnTo>
                <a:lnTo>
                  <a:pt x="3177235" y="641845"/>
                </a:lnTo>
                <a:lnTo>
                  <a:pt x="3172917" y="628193"/>
                </a:lnTo>
                <a:lnTo>
                  <a:pt x="3165678" y="624383"/>
                </a:lnTo>
                <a:close/>
              </a:path>
              <a:path w="4633595" h="1001395">
                <a:moveTo>
                  <a:pt x="3091510" y="646887"/>
                </a:moveTo>
                <a:lnTo>
                  <a:pt x="3084652" y="648919"/>
                </a:lnTo>
                <a:lnTo>
                  <a:pt x="3077667" y="650951"/>
                </a:lnTo>
                <a:lnTo>
                  <a:pt x="3073730" y="658152"/>
                </a:lnTo>
                <a:lnTo>
                  <a:pt x="3077794" y="671881"/>
                </a:lnTo>
                <a:lnTo>
                  <a:pt x="3085033" y="675792"/>
                </a:lnTo>
                <a:lnTo>
                  <a:pt x="3098749" y="671741"/>
                </a:lnTo>
                <a:lnTo>
                  <a:pt x="3102686" y="664528"/>
                </a:lnTo>
                <a:lnTo>
                  <a:pt x="3098622" y="650812"/>
                </a:lnTo>
                <a:lnTo>
                  <a:pt x="3091510" y="646887"/>
                </a:lnTo>
                <a:close/>
              </a:path>
              <a:path w="4633595" h="1001395">
                <a:moveTo>
                  <a:pt x="3016834" y="668795"/>
                </a:moveTo>
                <a:lnTo>
                  <a:pt x="3003118" y="672859"/>
                </a:lnTo>
                <a:lnTo>
                  <a:pt x="2999181" y="680060"/>
                </a:lnTo>
                <a:lnTo>
                  <a:pt x="3003245" y="693788"/>
                </a:lnTo>
                <a:lnTo>
                  <a:pt x="3010484" y="697700"/>
                </a:lnTo>
                <a:lnTo>
                  <a:pt x="3024200" y="693649"/>
                </a:lnTo>
                <a:lnTo>
                  <a:pt x="3028137" y="686435"/>
                </a:lnTo>
                <a:lnTo>
                  <a:pt x="3024073" y="672719"/>
                </a:lnTo>
                <a:lnTo>
                  <a:pt x="3016834" y="668795"/>
                </a:lnTo>
                <a:close/>
              </a:path>
              <a:path w="4633595" h="1001395">
                <a:moveTo>
                  <a:pt x="2942158" y="689762"/>
                </a:moveTo>
                <a:lnTo>
                  <a:pt x="2928315" y="693623"/>
                </a:lnTo>
                <a:lnTo>
                  <a:pt x="2924378" y="700773"/>
                </a:lnTo>
                <a:lnTo>
                  <a:pt x="2928188" y="714553"/>
                </a:lnTo>
                <a:lnTo>
                  <a:pt x="2935300" y="718579"/>
                </a:lnTo>
                <a:lnTo>
                  <a:pt x="2949143" y="714705"/>
                </a:lnTo>
                <a:lnTo>
                  <a:pt x="2953207" y="707555"/>
                </a:lnTo>
                <a:lnTo>
                  <a:pt x="2951302" y="700672"/>
                </a:lnTo>
                <a:lnTo>
                  <a:pt x="2949270" y="693776"/>
                </a:lnTo>
                <a:lnTo>
                  <a:pt x="2942158" y="689762"/>
                </a:lnTo>
                <a:close/>
              </a:path>
              <a:path w="4633595" h="1001395">
                <a:moveTo>
                  <a:pt x="2867355" y="710298"/>
                </a:moveTo>
                <a:lnTo>
                  <a:pt x="2853512" y="713931"/>
                </a:lnTo>
                <a:lnTo>
                  <a:pt x="2849448" y="721017"/>
                </a:lnTo>
                <a:lnTo>
                  <a:pt x="2853004" y="734860"/>
                </a:lnTo>
                <a:lnTo>
                  <a:pt x="2860116" y="738988"/>
                </a:lnTo>
                <a:lnTo>
                  <a:pt x="2873959" y="735355"/>
                </a:lnTo>
                <a:lnTo>
                  <a:pt x="2878150" y="728269"/>
                </a:lnTo>
                <a:lnTo>
                  <a:pt x="2876160" y="721017"/>
                </a:lnTo>
                <a:lnTo>
                  <a:pt x="2874467" y="714426"/>
                </a:lnTo>
                <a:lnTo>
                  <a:pt x="2867355" y="710298"/>
                </a:lnTo>
                <a:close/>
              </a:path>
              <a:path w="4633595" h="1001395">
                <a:moveTo>
                  <a:pt x="2792171" y="729958"/>
                </a:moveTo>
                <a:lnTo>
                  <a:pt x="2785313" y="731774"/>
                </a:lnTo>
                <a:lnTo>
                  <a:pt x="2778328" y="733590"/>
                </a:lnTo>
                <a:lnTo>
                  <a:pt x="2774137" y="740677"/>
                </a:lnTo>
                <a:lnTo>
                  <a:pt x="2776127" y="747928"/>
                </a:lnTo>
                <a:lnTo>
                  <a:pt x="2777820" y="754507"/>
                </a:lnTo>
                <a:lnTo>
                  <a:pt x="2784932" y="758647"/>
                </a:lnTo>
                <a:lnTo>
                  <a:pt x="2798775" y="755015"/>
                </a:lnTo>
                <a:lnTo>
                  <a:pt x="2802839" y="747928"/>
                </a:lnTo>
                <a:lnTo>
                  <a:pt x="2799283" y="734085"/>
                </a:lnTo>
                <a:lnTo>
                  <a:pt x="2792171" y="729958"/>
                </a:lnTo>
                <a:close/>
              </a:path>
              <a:path w="4633595" h="1001395">
                <a:moveTo>
                  <a:pt x="2716987" y="748957"/>
                </a:moveTo>
                <a:lnTo>
                  <a:pt x="2703017" y="752386"/>
                </a:lnTo>
                <a:lnTo>
                  <a:pt x="2698826" y="759409"/>
                </a:lnTo>
                <a:lnTo>
                  <a:pt x="2700604" y="766356"/>
                </a:lnTo>
                <a:lnTo>
                  <a:pt x="2702255" y="773303"/>
                </a:lnTo>
                <a:lnTo>
                  <a:pt x="2709240" y="777545"/>
                </a:lnTo>
                <a:lnTo>
                  <a:pt x="2723210" y="774103"/>
                </a:lnTo>
                <a:lnTo>
                  <a:pt x="2727401" y="767080"/>
                </a:lnTo>
                <a:lnTo>
                  <a:pt x="2725750" y="760133"/>
                </a:lnTo>
                <a:lnTo>
                  <a:pt x="2723972" y="753186"/>
                </a:lnTo>
                <a:lnTo>
                  <a:pt x="2716987" y="748957"/>
                </a:lnTo>
                <a:close/>
              </a:path>
              <a:path w="4633595" h="1001395">
                <a:moveTo>
                  <a:pt x="2641676" y="767550"/>
                </a:moveTo>
                <a:lnTo>
                  <a:pt x="2627706" y="770788"/>
                </a:lnTo>
                <a:lnTo>
                  <a:pt x="2623388" y="777735"/>
                </a:lnTo>
                <a:lnTo>
                  <a:pt x="2625039" y="784708"/>
                </a:lnTo>
                <a:lnTo>
                  <a:pt x="2626563" y="791680"/>
                </a:lnTo>
                <a:lnTo>
                  <a:pt x="2633548" y="796023"/>
                </a:lnTo>
                <a:lnTo>
                  <a:pt x="2647518" y="792798"/>
                </a:lnTo>
                <a:lnTo>
                  <a:pt x="2651836" y="785838"/>
                </a:lnTo>
                <a:lnTo>
                  <a:pt x="2650312" y="778866"/>
                </a:lnTo>
                <a:lnTo>
                  <a:pt x="2648661" y="771893"/>
                </a:lnTo>
                <a:lnTo>
                  <a:pt x="2641676" y="767550"/>
                </a:lnTo>
                <a:close/>
              </a:path>
              <a:path w="4633595" h="1001395">
                <a:moveTo>
                  <a:pt x="2565984" y="784987"/>
                </a:moveTo>
                <a:lnTo>
                  <a:pt x="2558999" y="786600"/>
                </a:lnTo>
                <a:lnTo>
                  <a:pt x="2552014" y="788213"/>
                </a:lnTo>
                <a:lnTo>
                  <a:pt x="2547569" y="795172"/>
                </a:lnTo>
                <a:lnTo>
                  <a:pt x="2550871" y="809117"/>
                </a:lnTo>
                <a:lnTo>
                  <a:pt x="2557856" y="813460"/>
                </a:lnTo>
                <a:lnTo>
                  <a:pt x="2564714" y="811848"/>
                </a:lnTo>
                <a:lnTo>
                  <a:pt x="2564841" y="811835"/>
                </a:lnTo>
                <a:lnTo>
                  <a:pt x="2571699" y="810235"/>
                </a:lnTo>
                <a:lnTo>
                  <a:pt x="2576144" y="803275"/>
                </a:lnTo>
                <a:lnTo>
                  <a:pt x="2572842" y="789330"/>
                </a:lnTo>
                <a:lnTo>
                  <a:pt x="2565984" y="784987"/>
                </a:lnTo>
                <a:close/>
              </a:path>
              <a:path w="4633595" h="1001395">
                <a:moveTo>
                  <a:pt x="2490292" y="801992"/>
                </a:moveTo>
                <a:lnTo>
                  <a:pt x="2483307" y="803504"/>
                </a:lnTo>
                <a:lnTo>
                  <a:pt x="2476195" y="805015"/>
                </a:lnTo>
                <a:lnTo>
                  <a:pt x="2471750" y="811898"/>
                </a:lnTo>
                <a:lnTo>
                  <a:pt x="2474798" y="825894"/>
                </a:lnTo>
                <a:lnTo>
                  <a:pt x="2481656" y="830339"/>
                </a:lnTo>
                <a:lnTo>
                  <a:pt x="2488641" y="828840"/>
                </a:lnTo>
                <a:lnTo>
                  <a:pt x="2495753" y="827329"/>
                </a:lnTo>
                <a:lnTo>
                  <a:pt x="2500198" y="820433"/>
                </a:lnTo>
                <a:lnTo>
                  <a:pt x="2497150" y="806437"/>
                </a:lnTo>
                <a:lnTo>
                  <a:pt x="2490292" y="801992"/>
                </a:lnTo>
                <a:close/>
              </a:path>
              <a:path w="4633595" h="1001395">
                <a:moveTo>
                  <a:pt x="2414219" y="818286"/>
                </a:moveTo>
                <a:lnTo>
                  <a:pt x="2400249" y="821309"/>
                </a:lnTo>
                <a:lnTo>
                  <a:pt x="2395804" y="828192"/>
                </a:lnTo>
                <a:lnTo>
                  <a:pt x="2397328" y="835190"/>
                </a:lnTo>
                <a:lnTo>
                  <a:pt x="2398725" y="842188"/>
                </a:lnTo>
                <a:lnTo>
                  <a:pt x="2405710" y="846633"/>
                </a:lnTo>
                <a:lnTo>
                  <a:pt x="2419680" y="843610"/>
                </a:lnTo>
                <a:lnTo>
                  <a:pt x="2424125" y="836727"/>
                </a:lnTo>
                <a:lnTo>
                  <a:pt x="2421077" y="822731"/>
                </a:lnTo>
                <a:lnTo>
                  <a:pt x="2414219" y="818286"/>
                </a:lnTo>
                <a:close/>
              </a:path>
              <a:path w="4633595" h="1001395">
                <a:moveTo>
                  <a:pt x="2338273" y="833768"/>
                </a:moveTo>
                <a:lnTo>
                  <a:pt x="2324176" y="836600"/>
                </a:lnTo>
                <a:lnTo>
                  <a:pt x="2319604" y="843420"/>
                </a:lnTo>
                <a:lnTo>
                  <a:pt x="2322398" y="857453"/>
                </a:lnTo>
                <a:lnTo>
                  <a:pt x="2329256" y="862000"/>
                </a:lnTo>
                <a:lnTo>
                  <a:pt x="2336241" y="860577"/>
                </a:lnTo>
                <a:lnTo>
                  <a:pt x="2343353" y="859168"/>
                </a:lnTo>
                <a:lnTo>
                  <a:pt x="2347925" y="852335"/>
                </a:lnTo>
                <a:lnTo>
                  <a:pt x="2346528" y="845325"/>
                </a:lnTo>
                <a:lnTo>
                  <a:pt x="2345004" y="838314"/>
                </a:lnTo>
                <a:lnTo>
                  <a:pt x="2338273" y="833768"/>
                </a:lnTo>
                <a:close/>
              </a:path>
              <a:path w="4633595" h="1001395">
                <a:moveTo>
                  <a:pt x="2262200" y="848855"/>
                </a:moveTo>
                <a:lnTo>
                  <a:pt x="2248103" y="851484"/>
                </a:lnTo>
                <a:lnTo>
                  <a:pt x="2243404" y="858241"/>
                </a:lnTo>
                <a:lnTo>
                  <a:pt x="2244674" y="865276"/>
                </a:lnTo>
                <a:lnTo>
                  <a:pt x="2246071" y="872312"/>
                </a:lnTo>
                <a:lnTo>
                  <a:pt x="2252802" y="876953"/>
                </a:lnTo>
                <a:lnTo>
                  <a:pt x="2259787" y="875644"/>
                </a:lnTo>
                <a:lnTo>
                  <a:pt x="2266899" y="874329"/>
                </a:lnTo>
                <a:lnTo>
                  <a:pt x="2271471" y="867562"/>
                </a:lnTo>
                <a:lnTo>
                  <a:pt x="2268931" y="853504"/>
                </a:lnTo>
                <a:lnTo>
                  <a:pt x="2262200" y="848855"/>
                </a:lnTo>
                <a:close/>
              </a:path>
              <a:path w="4633595" h="1001395">
                <a:moveTo>
                  <a:pt x="2185746" y="862965"/>
                </a:moveTo>
                <a:lnTo>
                  <a:pt x="2171649" y="865594"/>
                </a:lnTo>
                <a:lnTo>
                  <a:pt x="2166950" y="872350"/>
                </a:lnTo>
                <a:lnTo>
                  <a:pt x="2168220" y="879387"/>
                </a:lnTo>
                <a:lnTo>
                  <a:pt x="2169617" y="886422"/>
                </a:lnTo>
                <a:lnTo>
                  <a:pt x="2176348" y="891061"/>
                </a:lnTo>
                <a:lnTo>
                  <a:pt x="2190445" y="888436"/>
                </a:lnTo>
                <a:lnTo>
                  <a:pt x="2195017" y="881672"/>
                </a:lnTo>
                <a:lnTo>
                  <a:pt x="2192477" y="867601"/>
                </a:lnTo>
                <a:lnTo>
                  <a:pt x="2185746" y="862965"/>
                </a:lnTo>
                <a:close/>
              </a:path>
              <a:path w="4633595" h="1001395">
                <a:moveTo>
                  <a:pt x="2109292" y="876562"/>
                </a:moveTo>
                <a:lnTo>
                  <a:pt x="2095195" y="878959"/>
                </a:lnTo>
                <a:lnTo>
                  <a:pt x="2090496" y="885649"/>
                </a:lnTo>
                <a:lnTo>
                  <a:pt x="2091639" y="892702"/>
                </a:lnTo>
                <a:lnTo>
                  <a:pt x="2092909" y="899754"/>
                </a:lnTo>
                <a:lnTo>
                  <a:pt x="2099513" y="904503"/>
                </a:lnTo>
                <a:lnTo>
                  <a:pt x="2113737" y="902104"/>
                </a:lnTo>
                <a:lnTo>
                  <a:pt x="2118436" y="895416"/>
                </a:lnTo>
                <a:lnTo>
                  <a:pt x="2117293" y="888363"/>
                </a:lnTo>
                <a:lnTo>
                  <a:pt x="2116023" y="881309"/>
                </a:lnTo>
                <a:lnTo>
                  <a:pt x="2109292" y="876562"/>
                </a:lnTo>
                <a:close/>
              </a:path>
              <a:path w="4633595" h="1001395">
                <a:moveTo>
                  <a:pt x="2032711" y="889541"/>
                </a:moveTo>
                <a:lnTo>
                  <a:pt x="2018614" y="891939"/>
                </a:lnTo>
                <a:lnTo>
                  <a:pt x="2013788" y="898628"/>
                </a:lnTo>
                <a:lnTo>
                  <a:pt x="2015058" y="905682"/>
                </a:lnTo>
                <a:lnTo>
                  <a:pt x="2016201" y="912735"/>
                </a:lnTo>
                <a:lnTo>
                  <a:pt x="2022932" y="917481"/>
                </a:lnTo>
                <a:lnTo>
                  <a:pt x="2037029" y="915083"/>
                </a:lnTo>
                <a:lnTo>
                  <a:pt x="2041728" y="908396"/>
                </a:lnTo>
                <a:lnTo>
                  <a:pt x="2040585" y="901342"/>
                </a:lnTo>
                <a:lnTo>
                  <a:pt x="2039315" y="894288"/>
                </a:lnTo>
                <a:lnTo>
                  <a:pt x="2032711" y="889541"/>
                </a:lnTo>
                <a:close/>
              </a:path>
              <a:path w="4633595" h="1001395">
                <a:moveTo>
                  <a:pt x="1956130" y="901602"/>
                </a:moveTo>
                <a:lnTo>
                  <a:pt x="1941906" y="903798"/>
                </a:lnTo>
                <a:lnTo>
                  <a:pt x="1937080" y="910417"/>
                </a:lnTo>
                <a:lnTo>
                  <a:pt x="1938096" y="917487"/>
                </a:lnTo>
                <a:lnTo>
                  <a:pt x="1939239" y="924558"/>
                </a:lnTo>
                <a:lnTo>
                  <a:pt x="1945843" y="929400"/>
                </a:lnTo>
                <a:lnTo>
                  <a:pt x="1960067" y="927204"/>
                </a:lnTo>
                <a:lnTo>
                  <a:pt x="1964893" y="920585"/>
                </a:lnTo>
                <a:lnTo>
                  <a:pt x="1963750" y="913515"/>
                </a:lnTo>
                <a:lnTo>
                  <a:pt x="1962734" y="906445"/>
                </a:lnTo>
                <a:lnTo>
                  <a:pt x="1956130" y="901602"/>
                </a:lnTo>
                <a:close/>
              </a:path>
              <a:path w="4633595" h="1001395">
                <a:moveTo>
                  <a:pt x="1879422" y="913279"/>
                </a:moveTo>
                <a:lnTo>
                  <a:pt x="1865198" y="915284"/>
                </a:lnTo>
                <a:lnTo>
                  <a:pt x="1860245" y="921837"/>
                </a:lnTo>
                <a:lnTo>
                  <a:pt x="1862277" y="936005"/>
                </a:lnTo>
                <a:lnTo>
                  <a:pt x="1868754" y="940937"/>
                </a:lnTo>
                <a:lnTo>
                  <a:pt x="1882978" y="938931"/>
                </a:lnTo>
                <a:lnTo>
                  <a:pt x="1887931" y="932378"/>
                </a:lnTo>
                <a:lnTo>
                  <a:pt x="1885899" y="918210"/>
                </a:lnTo>
                <a:lnTo>
                  <a:pt x="1879422" y="913279"/>
                </a:lnTo>
                <a:close/>
              </a:path>
              <a:path w="4633595" h="1001395">
                <a:moveTo>
                  <a:pt x="1802333" y="924065"/>
                </a:moveTo>
                <a:lnTo>
                  <a:pt x="1795348" y="925066"/>
                </a:lnTo>
                <a:lnTo>
                  <a:pt x="1795221" y="925069"/>
                </a:lnTo>
                <a:lnTo>
                  <a:pt x="1788236" y="926069"/>
                </a:lnTo>
                <a:lnTo>
                  <a:pt x="1783283" y="932623"/>
                </a:lnTo>
                <a:lnTo>
                  <a:pt x="1785315" y="946790"/>
                </a:lnTo>
                <a:lnTo>
                  <a:pt x="1791792" y="951723"/>
                </a:lnTo>
                <a:lnTo>
                  <a:pt x="1806016" y="949718"/>
                </a:lnTo>
                <a:lnTo>
                  <a:pt x="1810969" y="943164"/>
                </a:lnTo>
                <a:lnTo>
                  <a:pt x="1808937" y="928996"/>
                </a:lnTo>
                <a:lnTo>
                  <a:pt x="1802333" y="924065"/>
                </a:lnTo>
                <a:close/>
              </a:path>
              <a:path w="4633595" h="1001395">
                <a:moveTo>
                  <a:pt x="1725498" y="934250"/>
                </a:moveTo>
                <a:lnTo>
                  <a:pt x="1711274" y="936037"/>
                </a:lnTo>
                <a:lnTo>
                  <a:pt x="1706194" y="942514"/>
                </a:lnTo>
                <a:lnTo>
                  <a:pt x="1707972" y="956711"/>
                </a:lnTo>
                <a:lnTo>
                  <a:pt x="1714449" y="961743"/>
                </a:lnTo>
                <a:lnTo>
                  <a:pt x="1728673" y="959956"/>
                </a:lnTo>
                <a:lnTo>
                  <a:pt x="1733753" y="953479"/>
                </a:lnTo>
                <a:lnTo>
                  <a:pt x="1731975" y="939283"/>
                </a:lnTo>
                <a:lnTo>
                  <a:pt x="1725498" y="934250"/>
                </a:lnTo>
                <a:close/>
              </a:path>
              <a:path w="4633595" h="1001395">
                <a:moveTo>
                  <a:pt x="1648409" y="943859"/>
                </a:moveTo>
                <a:lnTo>
                  <a:pt x="1641297" y="944751"/>
                </a:lnTo>
                <a:lnTo>
                  <a:pt x="1641170" y="944753"/>
                </a:lnTo>
                <a:lnTo>
                  <a:pt x="1634185" y="945646"/>
                </a:lnTo>
                <a:lnTo>
                  <a:pt x="1629105" y="952122"/>
                </a:lnTo>
                <a:lnTo>
                  <a:pt x="1630883" y="966320"/>
                </a:lnTo>
                <a:lnTo>
                  <a:pt x="1637360" y="971351"/>
                </a:lnTo>
                <a:lnTo>
                  <a:pt x="1651584" y="969565"/>
                </a:lnTo>
                <a:lnTo>
                  <a:pt x="1656664" y="963088"/>
                </a:lnTo>
                <a:lnTo>
                  <a:pt x="1654886" y="948891"/>
                </a:lnTo>
                <a:lnTo>
                  <a:pt x="1648409" y="943859"/>
                </a:lnTo>
                <a:close/>
              </a:path>
              <a:path w="4633595" h="1001395">
                <a:moveTo>
                  <a:pt x="1571320" y="952580"/>
                </a:moveTo>
                <a:lnTo>
                  <a:pt x="1556969" y="954161"/>
                </a:lnTo>
                <a:lnTo>
                  <a:pt x="1551889" y="960565"/>
                </a:lnTo>
                <a:lnTo>
                  <a:pt x="1552651" y="967675"/>
                </a:lnTo>
                <a:lnTo>
                  <a:pt x="1553540" y="974785"/>
                </a:lnTo>
                <a:lnTo>
                  <a:pt x="1559890" y="979911"/>
                </a:lnTo>
                <a:lnTo>
                  <a:pt x="1574114" y="978331"/>
                </a:lnTo>
                <a:lnTo>
                  <a:pt x="1579321" y="971927"/>
                </a:lnTo>
                <a:lnTo>
                  <a:pt x="1578432" y="964817"/>
                </a:lnTo>
                <a:lnTo>
                  <a:pt x="1577670" y="957706"/>
                </a:lnTo>
                <a:lnTo>
                  <a:pt x="1571320" y="952580"/>
                </a:lnTo>
                <a:close/>
              </a:path>
              <a:path w="4633595" h="1001395">
                <a:moveTo>
                  <a:pt x="1494231" y="960918"/>
                </a:moveTo>
                <a:lnTo>
                  <a:pt x="1479880" y="962283"/>
                </a:lnTo>
                <a:lnTo>
                  <a:pt x="1474673" y="968609"/>
                </a:lnTo>
                <a:lnTo>
                  <a:pt x="1475308" y="975730"/>
                </a:lnTo>
                <a:lnTo>
                  <a:pt x="1476070" y="982853"/>
                </a:lnTo>
                <a:lnTo>
                  <a:pt x="1482420" y="988073"/>
                </a:lnTo>
                <a:lnTo>
                  <a:pt x="1496644" y="986708"/>
                </a:lnTo>
                <a:lnTo>
                  <a:pt x="1501851" y="980380"/>
                </a:lnTo>
                <a:lnTo>
                  <a:pt x="1501216" y="973260"/>
                </a:lnTo>
                <a:lnTo>
                  <a:pt x="1500454" y="966137"/>
                </a:lnTo>
                <a:lnTo>
                  <a:pt x="1494231" y="960918"/>
                </a:lnTo>
                <a:close/>
              </a:path>
              <a:path w="4633595" h="1001395">
                <a:moveTo>
                  <a:pt x="1416761" y="968308"/>
                </a:moveTo>
                <a:lnTo>
                  <a:pt x="1402537" y="969673"/>
                </a:lnTo>
                <a:lnTo>
                  <a:pt x="1397330" y="975999"/>
                </a:lnTo>
                <a:lnTo>
                  <a:pt x="1398600" y="990242"/>
                </a:lnTo>
                <a:lnTo>
                  <a:pt x="1404950" y="995464"/>
                </a:lnTo>
                <a:lnTo>
                  <a:pt x="1419301" y="994097"/>
                </a:lnTo>
                <a:lnTo>
                  <a:pt x="1424508" y="987772"/>
                </a:lnTo>
                <a:lnTo>
                  <a:pt x="1423746" y="980650"/>
                </a:lnTo>
                <a:lnTo>
                  <a:pt x="1423111" y="973527"/>
                </a:lnTo>
                <a:lnTo>
                  <a:pt x="1416761" y="968308"/>
                </a:lnTo>
                <a:close/>
              </a:path>
              <a:path w="4633595" h="1001395">
                <a:moveTo>
                  <a:pt x="1339545" y="975119"/>
                </a:moveTo>
                <a:lnTo>
                  <a:pt x="1325194" y="976283"/>
                </a:lnTo>
                <a:lnTo>
                  <a:pt x="1319860" y="982534"/>
                </a:lnTo>
                <a:lnTo>
                  <a:pt x="1321130" y="996796"/>
                </a:lnTo>
                <a:lnTo>
                  <a:pt x="1326177" y="1001102"/>
                </a:lnTo>
                <a:lnTo>
                  <a:pt x="1339612" y="1001102"/>
                </a:lnTo>
                <a:lnTo>
                  <a:pt x="1341577" y="1000942"/>
                </a:lnTo>
                <a:lnTo>
                  <a:pt x="1346911" y="994690"/>
                </a:lnTo>
                <a:lnTo>
                  <a:pt x="1346403" y="987560"/>
                </a:lnTo>
                <a:lnTo>
                  <a:pt x="1345768" y="980429"/>
                </a:lnTo>
                <a:lnTo>
                  <a:pt x="1339545" y="975119"/>
                </a:lnTo>
                <a:close/>
              </a:path>
              <a:path w="4633595" h="1001395">
                <a:moveTo>
                  <a:pt x="1262075" y="981410"/>
                </a:moveTo>
                <a:lnTo>
                  <a:pt x="1247724" y="982574"/>
                </a:lnTo>
                <a:lnTo>
                  <a:pt x="1242390" y="988825"/>
                </a:lnTo>
                <a:lnTo>
                  <a:pt x="1243025" y="995956"/>
                </a:lnTo>
                <a:lnTo>
                  <a:pt x="1243392" y="1001102"/>
                </a:lnTo>
                <a:lnTo>
                  <a:pt x="1269338" y="1001102"/>
                </a:lnTo>
                <a:lnTo>
                  <a:pt x="1268806" y="993850"/>
                </a:lnTo>
                <a:lnTo>
                  <a:pt x="1268298" y="986720"/>
                </a:lnTo>
                <a:lnTo>
                  <a:pt x="1262075" y="981410"/>
                </a:lnTo>
                <a:close/>
              </a:path>
              <a:path w="4633595" h="1001395">
                <a:moveTo>
                  <a:pt x="1184631" y="986760"/>
                </a:moveTo>
                <a:lnTo>
                  <a:pt x="1170331" y="987722"/>
                </a:lnTo>
                <a:lnTo>
                  <a:pt x="1164933" y="993898"/>
                </a:lnTo>
                <a:lnTo>
                  <a:pt x="1165420" y="1001102"/>
                </a:lnTo>
                <a:lnTo>
                  <a:pt x="1191417" y="1001102"/>
                </a:lnTo>
                <a:lnTo>
                  <a:pt x="1190816" y="992157"/>
                </a:lnTo>
                <a:lnTo>
                  <a:pt x="1184631" y="986760"/>
                </a:lnTo>
                <a:close/>
              </a:path>
              <a:path w="4633595" h="1001395">
                <a:moveTo>
                  <a:pt x="1107237" y="991750"/>
                </a:moveTo>
                <a:lnTo>
                  <a:pt x="1092911" y="992510"/>
                </a:lnTo>
                <a:lnTo>
                  <a:pt x="1087438" y="998609"/>
                </a:lnTo>
                <a:lnTo>
                  <a:pt x="1087566" y="1001102"/>
                </a:lnTo>
                <a:lnTo>
                  <a:pt x="1113539" y="1001102"/>
                </a:lnTo>
                <a:lnTo>
                  <a:pt x="1113333" y="997234"/>
                </a:lnTo>
                <a:lnTo>
                  <a:pt x="1107237" y="991750"/>
                </a:lnTo>
                <a:close/>
              </a:path>
              <a:path w="4633595" h="1001395">
                <a:moveTo>
                  <a:pt x="1029589" y="995851"/>
                </a:moveTo>
                <a:lnTo>
                  <a:pt x="1015276" y="996612"/>
                </a:lnTo>
                <a:lnTo>
                  <a:pt x="1011237" y="1001102"/>
                </a:lnTo>
                <a:lnTo>
                  <a:pt x="1035426" y="1001102"/>
                </a:lnTo>
                <a:lnTo>
                  <a:pt x="1029589" y="995851"/>
                </a:lnTo>
                <a:close/>
              </a:path>
              <a:path w="4633595" h="1001395">
                <a:moveTo>
                  <a:pt x="952106" y="999367"/>
                </a:moveTo>
                <a:lnTo>
                  <a:pt x="937794" y="999915"/>
                </a:lnTo>
                <a:lnTo>
                  <a:pt x="936693" y="1001102"/>
                </a:lnTo>
                <a:lnTo>
                  <a:pt x="953981" y="1001102"/>
                </a:lnTo>
                <a:lnTo>
                  <a:pt x="952106" y="999367"/>
                </a:lnTo>
                <a:close/>
              </a:path>
              <a:path w="4633595" h="1001395">
                <a:moveTo>
                  <a:pt x="239217" y="1000388"/>
                </a:moveTo>
                <a:lnTo>
                  <a:pt x="238446" y="1001102"/>
                </a:lnTo>
                <a:lnTo>
                  <a:pt x="253703" y="1001102"/>
                </a:lnTo>
                <a:lnTo>
                  <a:pt x="253543" y="1000929"/>
                </a:lnTo>
                <a:lnTo>
                  <a:pt x="239217" y="1000388"/>
                </a:lnTo>
                <a:close/>
              </a:path>
              <a:path w="4633595" h="1001395">
                <a:moveTo>
                  <a:pt x="161735" y="997226"/>
                </a:moveTo>
                <a:lnTo>
                  <a:pt x="157416" y="1001102"/>
                </a:lnTo>
                <a:lnTo>
                  <a:pt x="178841" y="1001102"/>
                </a:lnTo>
                <a:lnTo>
                  <a:pt x="176048" y="997988"/>
                </a:lnTo>
                <a:lnTo>
                  <a:pt x="161735" y="997226"/>
                </a:lnTo>
                <a:close/>
              </a:path>
              <a:path w="4633595" h="1001395">
                <a:moveTo>
                  <a:pt x="84088" y="993148"/>
                </a:moveTo>
                <a:lnTo>
                  <a:pt x="77987" y="998631"/>
                </a:lnTo>
                <a:lnTo>
                  <a:pt x="77856" y="1001102"/>
                </a:lnTo>
                <a:lnTo>
                  <a:pt x="103828" y="1001102"/>
                </a:lnTo>
                <a:lnTo>
                  <a:pt x="103886" y="1000011"/>
                </a:lnTo>
                <a:lnTo>
                  <a:pt x="98400" y="993910"/>
                </a:lnTo>
                <a:lnTo>
                  <a:pt x="84088" y="993148"/>
                </a:lnTo>
                <a:close/>
              </a:path>
              <a:path w="4633595" h="1001395">
                <a:moveTo>
                  <a:pt x="6688" y="988518"/>
                </a:moveTo>
                <a:lnTo>
                  <a:pt x="499" y="993902"/>
                </a:lnTo>
                <a:lnTo>
                  <a:pt x="0" y="1001102"/>
                </a:lnTo>
                <a:lnTo>
                  <a:pt x="25996" y="1001102"/>
                </a:lnTo>
                <a:lnTo>
                  <a:pt x="26372" y="995699"/>
                </a:lnTo>
                <a:lnTo>
                  <a:pt x="20987" y="989511"/>
                </a:lnTo>
                <a:lnTo>
                  <a:pt x="6688" y="988518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7" y="1950793"/>
            <a:ext cx="5731734" cy="383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bject 2"/>
          <p:cNvSpPr/>
          <p:nvPr/>
        </p:nvSpPr>
        <p:spPr>
          <a:xfrm>
            <a:off x="11759183" y="9111995"/>
            <a:ext cx="481965" cy="481965"/>
          </a:xfrm>
          <a:custGeom>
            <a:avLst/>
            <a:gdLst/>
            <a:ahLst/>
            <a:cxnLst/>
            <a:rect l="l" t="t" r="r" b="b"/>
            <a:pathLst>
              <a:path w="481965" h="481965">
                <a:moveTo>
                  <a:pt x="240792" y="0"/>
                </a:moveTo>
                <a:lnTo>
                  <a:pt x="192268" y="4892"/>
                </a:lnTo>
                <a:lnTo>
                  <a:pt x="147071" y="18923"/>
                </a:lnTo>
                <a:lnTo>
                  <a:pt x="106170" y="41124"/>
                </a:lnTo>
                <a:lnTo>
                  <a:pt x="70532" y="70527"/>
                </a:lnTo>
                <a:lnTo>
                  <a:pt x="41127" y="106164"/>
                </a:lnTo>
                <a:lnTo>
                  <a:pt x="18924" y="147066"/>
                </a:lnTo>
                <a:lnTo>
                  <a:pt x="4892" y="192265"/>
                </a:lnTo>
                <a:lnTo>
                  <a:pt x="0" y="240791"/>
                </a:lnTo>
                <a:lnTo>
                  <a:pt x="4892" y="289318"/>
                </a:lnTo>
                <a:lnTo>
                  <a:pt x="18924" y="334517"/>
                </a:lnTo>
                <a:lnTo>
                  <a:pt x="41127" y="375419"/>
                </a:lnTo>
                <a:lnTo>
                  <a:pt x="70532" y="411056"/>
                </a:lnTo>
                <a:lnTo>
                  <a:pt x="106170" y="440459"/>
                </a:lnTo>
                <a:lnTo>
                  <a:pt x="147071" y="462660"/>
                </a:lnTo>
                <a:lnTo>
                  <a:pt x="192268" y="476691"/>
                </a:lnTo>
                <a:lnTo>
                  <a:pt x="240792" y="481583"/>
                </a:lnTo>
                <a:lnTo>
                  <a:pt x="289315" y="476691"/>
                </a:lnTo>
                <a:lnTo>
                  <a:pt x="334512" y="462660"/>
                </a:lnTo>
                <a:lnTo>
                  <a:pt x="375413" y="440459"/>
                </a:lnTo>
                <a:lnTo>
                  <a:pt x="411051" y="411056"/>
                </a:lnTo>
                <a:lnTo>
                  <a:pt x="440456" y="375419"/>
                </a:lnTo>
                <a:lnTo>
                  <a:pt x="462659" y="334517"/>
                </a:lnTo>
                <a:lnTo>
                  <a:pt x="476691" y="289318"/>
                </a:lnTo>
                <a:lnTo>
                  <a:pt x="481584" y="240791"/>
                </a:lnTo>
                <a:lnTo>
                  <a:pt x="476691" y="192265"/>
                </a:lnTo>
                <a:lnTo>
                  <a:pt x="462659" y="147066"/>
                </a:lnTo>
                <a:lnTo>
                  <a:pt x="440456" y="106164"/>
                </a:lnTo>
                <a:lnTo>
                  <a:pt x="411051" y="70527"/>
                </a:lnTo>
                <a:lnTo>
                  <a:pt x="375413" y="41124"/>
                </a:lnTo>
                <a:lnTo>
                  <a:pt x="334512" y="18923"/>
                </a:lnTo>
                <a:lnTo>
                  <a:pt x="289315" y="4892"/>
                </a:lnTo>
                <a:lnTo>
                  <a:pt x="240792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74" y="616075"/>
            <a:ext cx="8667701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spc="5" dirty="0" err="1" smtClean="0">
                <a:latin typeface="Franklin Gothic Medium Cond"/>
                <a:cs typeface="Franklin Gothic Medium Cond"/>
              </a:rPr>
              <a:t>Ворлдскиллс</a:t>
            </a:r>
            <a:r>
              <a:rPr lang="ru-RU" sz="4000" spc="5" dirty="0" smtClean="0">
                <a:latin typeface="Franklin Gothic Medium Cond"/>
                <a:cs typeface="Franklin Gothic Medium Cond"/>
              </a:rPr>
              <a:t> Россия в Барнаульском государственном педагогическом колледже</a:t>
            </a:r>
            <a:endParaRPr sz="4000" dirty="0">
              <a:latin typeface="Franklin Gothic Medium Cond"/>
              <a:cs typeface="Franklin Gothic Medium C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710169" y="-121836"/>
            <a:ext cx="2835147" cy="198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19104" y="390146"/>
            <a:ext cx="1545590" cy="1055370"/>
          </a:xfrm>
          <a:custGeom>
            <a:avLst/>
            <a:gdLst/>
            <a:ahLst/>
            <a:cxnLst/>
            <a:rect l="l" t="t" r="r" b="b"/>
            <a:pathLst>
              <a:path w="1545590" h="1055370">
                <a:moveTo>
                  <a:pt x="1545363" y="0"/>
                </a:moveTo>
                <a:lnTo>
                  <a:pt x="485967" y="0"/>
                </a:lnTo>
                <a:lnTo>
                  <a:pt x="485255" y="1418"/>
                </a:lnTo>
                <a:lnTo>
                  <a:pt x="712" y="1036410"/>
                </a:lnTo>
                <a:lnTo>
                  <a:pt x="0" y="1041699"/>
                </a:lnTo>
                <a:lnTo>
                  <a:pt x="0" y="1043735"/>
                </a:lnTo>
                <a:lnTo>
                  <a:pt x="1959" y="1049099"/>
                </a:lnTo>
                <a:lnTo>
                  <a:pt x="6524" y="1053281"/>
                </a:lnTo>
                <a:lnTo>
                  <a:pt x="12826" y="1054867"/>
                </a:lnTo>
                <a:lnTo>
                  <a:pt x="16389" y="1054867"/>
                </a:lnTo>
                <a:lnTo>
                  <a:pt x="17813" y="1054157"/>
                </a:lnTo>
                <a:lnTo>
                  <a:pt x="82418" y="1030731"/>
                </a:lnTo>
                <a:lnTo>
                  <a:pt x="25651" y="1030731"/>
                </a:lnTo>
                <a:lnTo>
                  <a:pt x="501649" y="13431"/>
                </a:lnTo>
                <a:lnTo>
                  <a:pt x="1545363" y="13431"/>
                </a:lnTo>
                <a:lnTo>
                  <a:pt x="1545363" y="0"/>
                </a:lnTo>
                <a:close/>
              </a:path>
              <a:path w="1545590" h="1055370">
                <a:moveTo>
                  <a:pt x="1545363" y="13431"/>
                </a:moveTo>
                <a:lnTo>
                  <a:pt x="1526271" y="13431"/>
                </a:lnTo>
                <a:lnTo>
                  <a:pt x="1526271" y="486249"/>
                </a:lnTo>
                <a:lnTo>
                  <a:pt x="25651" y="1030731"/>
                </a:lnTo>
                <a:lnTo>
                  <a:pt x="82418" y="1030731"/>
                </a:lnTo>
                <a:lnTo>
                  <a:pt x="1537004" y="503284"/>
                </a:lnTo>
                <a:lnTo>
                  <a:pt x="1542703" y="501156"/>
                </a:lnTo>
                <a:lnTo>
                  <a:pt x="1545363" y="497490"/>
                </a:lnTo>
                <a:lnTo>
                  <a:pt x="1545363" y="134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37137" y="419184"/>
            <a:ext cx="992505" cy="449580"/>
          </a:xfrm>
          <a:custGeom>
            <a:avLst/>
            <a:gdLst/>
            <a:ahLst/>
            <a:cxnLst/>
            <a:rect l="l" t="t" r="r" b="b"/>
            <a:pathLst>
              <a:path w="992504" h="449580">
                <a:moveTo>
                  <a:pt x="860065" y="316652"/>
                </a:moveTo>
                <a:lnTo>
                  <a:pt x="841543" y="316652"/>
                </a:lnTo>
                <a:lnTo>
                  <a:pt x="841543" y="447979"/>
                </a:lnTo>
                <a:lnTo>
                  <a:pt x="862914" y="447979"/>
                </a:lnTo>
                <a:lnTo>
                  <a:pt x="876591" y="399710"/>
                </a:lnTo>
                <a:lnTo>
                  <a:pt x="860065" y="399710"/>
                </a:lnTo>
                <a:lnTo>
                  <a:pt x="860065" y="316652"/>
                </a:lnTo>
                <a:close/>
              </a:path>
              <a:path w="992504" h="449580">
                <a:moveTo>
                  <a:pt x="907081" y="355689"/>
                </a:moveTo>
                <a:lnTo>
                  <a:pt x="888559" y="355689"/>
                </a:lnTo>
                <a:lnTo>
                  <a:pt x="888559" y="447979"/>
                </a:lnTo>
                <a:lnTo>
                  <a:pt x="907081" y="447979"/>
                </a:lnTo>
                <a:lnTo>
                  <a:pt x="907081" y="355689"/>
                </a:lnTo>
                <a:close/>
              </a:path>
              <a:path w="992504" h="449580">
                <a:moveTo>
                  <a:pt x="907081" y="316652"/>
                </a:moveTo>
                <a:lnTo>
                  <a:pt x="884285" y="316652"/>
                </a:lnTo>
                <a:lnTo>
                  <a:pt x="867948" y="371315"/>
                </a:lnTo>
                <a:lnTo>
                  <a:pt x="860065" y="399710"/>
                </a:lnTo>
                <a:lnTo>
                  <a:pt x="876591" y="399710"/>
                </a:lnTo>
                <a:lnTo>
                  <a:pt x="880011" y="387641"/>
                </a:lnTo>
                <a:lnTo>
                  <a:pt x="888559" y="355689"/>
                </a:lnTo>
                <a:lnTo>
                  <a:pt x="907081" y="355689"/>
                </a:lnTo>
                <a:lnTo>
                  <a:pt x="907081" y="316652"/>
                </a:lnTo>
                <a:close/>
              </a:path>
              <a:path w="992504" h="449580">
                <a:moveTo>
                  <a:pt x="795952" y="315234"/>
                </a:moveTo>
                <a:lnTo>
                  <a:pt x="782423" y="317451"/>
                </a:lnTo>
                <a:lnTo>
                  <a:pt x="772847" y="323926"/>
                </a:lnTo>
                <a:lnTo>
                  <a:pt x="767154" y="334397"/>
                </a:lnTo>
                <a:lnTo>
                  <a:pt x="765272" y="348595"/>
                </a:lnTo>
                <a:lnTo>
                  <a:pt x="765272" y="416746"/>
                </a:lnTo>
                <a:lnTo>
                  <a:pt x="767154" y="430531"/>
                </a:lnTo>
                <a:lnTo>
                  <a:pt x="772847" y="440790"/>
                </a:lnTo>
                <a:lnTo>
                  <a:pt x="782423" y="447190"/>
                </a:lnTo>
                <a:lnTo>
                  <a:pt x="795952" y="449398"/>
                </a:lnTo>
                <a:lnTo>
                  <a:pt x="809426" y="447190"/>
                </a:lnTo>
                <a:lnTo>
                  <a:pt x="818973" y="440790"/>
                </a:lnTo>
                <a:lnTo>
                  <a:pt x="824427" y="430943"/>
                </a:lnTo>
                <a:lnTo>
                  <a:pt x="790253" y="430943"/>
                </a:lnTo>
                <a:lnTo>
                  <a:pt x="785979" y="427396"/>
                </a:lnTo>
                <a:lnTo>
                  <a:pt x="785979" y="337944"/>
                </a:lnTo>
                <a:lnTo>
                  <a:pt x="790253" y="334397"/>
                </a:lnTo>
                <a:lnTo>
                  <a:pt x="824656" y="334397"/>
                </a:lnTo>
                <a:lnTo>
                  <a:pt x="818973" y="323926"/>
                </a:lnTo>
                <a:lnTo>
                  <a:pt x="809426" y="317451"/>
                </a:lnTo>
                <a:lnTo>
                  <a:pt x="795952" y="315234"/>
                </a:lnTo>
                <a:close/>
              </a:path>
              <a:path w="992504" h="449580">
                <a:moveTo>
                  <a:pt x="826536" y="399001"/>
                </a:moveTo>
                <a:lnTo>
                  <a:pt x="807350" y="399001"/>
                </a:lnTo>
                <a:lnTo>
                  <a:pt x="807350" y="427396"/>
                </a:lnTo>
                <a:lnTo>
                  <a:pt x="803075" y="430943"/>
                </a:lnTo>
                <a:lnTo>
                  <a:pt x="824427" y="430943"/>
                </a:lnTo>
                <a:lnTo>
                  <a:pt x="824656" y="430531"/>
                </a:lnTo>
                <a:lnTo>
                  <a:pt x="826536" y="416746"/>
                </a:lnTo>
                <a:lnTo>
                  <a:pt x="826536" y="399001"/>
                </a:lnTo>
                <a:close/>
              </a:path>
              <a:path w="992504" h="449580">
                <a:moveTo>
                  <a:pt x="824656" y="334397"/>
                </a:moveTo>
                <a:lnTo>
                  <a:pt x="803075" y="334397"/>
                </a:lnTo>
                <a:lnTo>
                  <a:pt x="807350" y="337944"/>
                </a:lnTo>
                <a:lnTo>
                  <a:pt x="807350" y="361374"/>
                </a:lnTo>
                <a:lnTo>
                  <a:pt x="826536" y="361374"/>
                </a:lnTo>
                <a:lnTo>
                  <a:pt x="826536" y="348595"/>
                </a:lnTo>
                <a:lnTo>
                  <a:pt x="824656" y="334397"/>
                </a:lnTo>
                <a:close/>
              </a:path>
              <a:path w="992504" h="449580">
                <a:moveTo>
                  <a:pt x="720441" y="315234"/>
                </a:moveTo>
                <a:lnTo>
                  <a:pt x="706808" y="317451"/>
                </a:lnTo>
                <a:lnTo>
                  <a:pt x="697004" y="323926"/>
                </a:lnTo>
                <a:lnTo>
                  <a:pt x="691082" y="334397"/>
                </a:lnTo>
                <a:lnTo>
                  <a:pt x="689097" y="348595"/>
                </a:lnTo>
                <a:lnTo>
                  <a:pt x="689097" y="416746"/>
                </a:lnTo>
                <a:lnTo>
                  <a:pt x="691082" y="430531"/>
                </a:lnTo>
                <a:lnTo>
                  <a:pt x="697004" y="440790"/>
                </a:lnTo>
                <a:lnTo>
                  <a:pt x="706808" y="447190"/>
                </a:lnTo>
                <a:lnTo>
                  <a:pt x="720441" y="449398"/>
                </a:lnTo>
                <a:lnTo>
                  <a:pt x="733634" y="447190"/>
                </a:lnTo>
                <a:lnTo>
                  <a:pt x="743213" y="440790"/>
                </a:lnTo>
                <a:lnTo>
                  <a:pt x="748816" y="430943"/>
                </a:lnTo>
                <a:lnTo>
                  <a:pt x="713982" y="430943"/>
                </a:lnTo>
                <a:lnTo>
                  <a:pt x="709708" y="427396"/>
                </a:lnTo>
                <a:lnTo>
                  <a:pt x="709708" y="337944"/>
                </a:lnTo>
                <a:lnTo>
                  <a:pt x="713982" y="334397"/>
                </a:lnTo>
                <a:lnTo>
                  <a:pt x="749051" y="334397"/>
                </a:lnTo>
                <a:lnTo>
                  <a:pt x="743213" y="323926"/>
                </a:lnTo>
                <a:lnTo>
                  <a:pt x="733634" y="317451"/>
                </a:lnTo>
                <a:lnTo>
                  <a:pt x="720441" y="315234"/>
                </a:lnTo>
                <a:close/>
              </a:path>
              <a:path w="992504" h="449580">
                <a:moveTo>
                  <a:pt x="751025" y="399001"/>
                </a:moveTo>
                <a:lnTo>
                  <a:pt x="731079" y="399001"/>
                </a:lnTo>
                <a:lnTo>
                  <a:pt x="731079" y="427396"/>
                </a:lnTo>
                <a:lnTo>
                  <a:pt x="727564" y="430943"/>
                </a:lnTo>
                <a:lnTo>
                  <a:pt x="748816" y="430943"/>
                </a:lnTo>
                <a:lnTo>
                  <a:pt x="749051" y="430531"/>
                </a:lnTo>
                <a:lnTo>
                  <a:pt x="751025" y="416746"/>
                </a:lnTo>
                <a:lnTo>
                  <a:pt x="751025" y="399001"/>
                </a:lnTo>
                <a:close/>
              </a:path>
              <a:path w="992504" h="449580">
                <a:moveTo>
                  <a:pt x="749051" y="334397"/>
                </a:moveTo>
                <a:lnTo>
                  <a:pt x="727564" y="334397"/>
                </a:lnTo>
                <a:lnTo>
                  <a:pt x="731079" y="337944"/>
                </a:lnTo>
                <a:lnTo>
                  <a:pt x="731079" y="361374"/>
                </a:lnTo>
                <a:lnTo>
                  <a:pt x="751025" y="361374"/>
                </a:lnTo>
                <a:lnTo>
                  <a:pt x="751025" y="348595"/>
                </a:lnTo>
                <a:lnTo>
                  <a:pt x="749051" y="334397"/>
                </a:lnTo>
                <a:close/>
              </a:path>
              <a:path w="992504" h="449580">
                <a:moveTo>
                  <a:pt x="568659" y="316652"/>
                </a:moveTo>
                <a:lnTo>
                  <a:pt x="537980" y="316652"/>
                </a:lnTo>
                <a:lnTo>
                  <a:pt x="537980" y="447979"/>
                </a:lnTo>
                <a:lnTo>
                  <a:pt x="558686" y="447979"/>
                </a:lnTo>
                <a:lnTo>
                  <a:pt x="558686" y="399001"/>
                </a:lnTo>
                <a:lnTo>
                  <a:pt x="568659" y="399001"/>
                </a:lnTo>
                <a:lnTo>
                  <a:pt x="582133" y="396893"/>
                </a:lnTo>
                <a:lnTo>
                  <a:pt x="591680" y="390658"/>
                </a:lnTo>
                <a:lnTo>
                  <a:pt x="597363" y="380429"/>
                </a:lnTo>
                <a:lnTo>
                  <a:pt x="597443" y="379828"/>
                </a:lnTo>
                <a:lnTo>
                  <a:pt x="558686" y="379828"/>
                </a:lnTo>
                <a:lnTo>
                  <a:pt x="558686" y="335816"/>
                </a:lnTo>
                <a:lnTo>
                  <a:pt x="597442" y="335816"/>
                </a:lnTo>
                <a:lnTo>
                  <a:pt x="597363" y="335220"/>
                </a:lnTo>
                <a:lnTo>
                  <a:pt x="591680" y="324994"/>
                </a:lnTo>
                <a:lnTo>
                  <a:pt x="582133" y="318760"/>
                </a:lnTo>
                <a:lnTo>
                  <a:pt x="568659" y="316652"/>
                </a:lnTo>
                <a:close/>
              </a:path>
              <a:path w="992504" h="449580">
                <a:moveTo>
                  <a:pt x="597442" y="335816"/>
                </a:moveTo>
                <a:lnTo>
                  <a:pt x="575023" y="335816"/>
                </a:lnTo>
                <a:lnTo>
                  <a:pt x="578632" y="338654"/>
                </a:lnTo>
                <a:lnTo>
                  <a:pt x="578632" y="376990"/>
                </a:lnTo>
                <a:lnTo>
                  <a:pt x="575023" y="379828"/>
                </a:lnTo>
                <a:lnTo>
                  <a:pt x="597443" y="379828"/>
                </a:lnTo>
                <a:lnTo>
                  <a:pt x="599243" y="366340"/>
                </a:lnTo>
                <a:lnTo>
                  <a:pt x="599243" y="349304"/>
                </a:lnTo>
                <a:lnTo>
                  <a:pt x="597442" y="335816"/>
                </a:lnTo>
                <a:close/>
              </a:path>
              <a:path w="992504" h="449580">
                <a:moveTo>
                  <a:pt x="643410" y="315234"/>
                </a:moveTo>
                <a:lnTo>
                  <a:pt x="629817" y="317451"/>
                </a:lnTo>
                <a:lnTo>
                  <a:pt x="620009" y="323926"/>
                </a:lnTo>
                <a:lnTo>
                  <a:pt x="614065" y="334397"/>
                </a:lnTo>
                <a:lnTo>
                  <a:pt x="612066" y="348595"/>
                </a:lnTo>
                <a:lnTo>
                  <a:pt x="612066" y="416746"/>
                </a:lnTo>
                <a:lnTo>
                  <a:pt x="614065" y="430531"/>
                </a:lnTo>
                <a:lnTo>
                  <a:pt x="620009" y="440790"/>
                </a:lnTo>
                <a:lnTo>
                  <a:pt x="629817" y="447190"/>
                </a:lnTo>
                <a:lnTo>
                  <a:pt x="643410" y="449398"/>
                </a:lnTo>
                <a:lnTo>
                  <a:pt x="656722" y="447190"/>
                </a:lnTo>
                <a:lnTo>
                  <a:pt x="666562" y="440790"/>
                </a:lnTo>
                <a:lnTo>
                  <a:pt x="672416" y="430943"/>
                </a:lnTo>
                <a:lnTo>
                  <a:pt x="637046" y="430943"/>
                </a:lnTo>
                <a:lnTo>
                  <a:pt x="632772" y="427396"/>
                </a:lnTo>
                <a:lnTo>
                  <a:pt x="632772" y="337944"/>
                </a:lnTo>
                <a:lnTo>
                  <a:pt x="637046" y="334397"/>
                </a:lnTo>
                <a:lnTo>
                  <a:pt x="672662" y="334397"/>
                </a:lnTo>
                <a:lnTo>
                  <a:pt x="666562" y="323926"/>
                </a:lnTo>
                <a:lnTo>
                  <a:pt x="656722" y="317451"/>
                </a:lnTo>
                <a:lnTo>
                  <a:pt x="643410" y="315234"/>
                </a:lnTo>
                <a:close/>
              </a:path>
              <a:path w="992504" h="449580">
                <a:moveTo>
                  <a:pt x="672662" y="334397"/>
                </a:moveTo>
                <a:lnTo>
                  <a:pt x="649869" y="334397"/>
                </a:lnTo>
                <a:lnTo>
                  <a:pt x="654143" y="337944"/>
                </a:lnTo>
                <a:lnTo>
                  <a:pt x="654143" y="427396"/>
                </a:lnTo>
                <a:lnTo>
                  <a:pt x="649869" y="430943"/>
                </a:lnTo>
                <a:lnTo>
                  <a:pt x="672416" y="430943"/>
                </a:lnTo>
                <a:lnTo>
                  <a:pt x="672662" y="430531"/>
                </a:lnTo>
                <a:lnTo>
                  <a:pt x="674754" y="416746"/>
                </a:lnTo>
                <a:lnTo>
                  <a:pt x="674754" y="348595"/>
                </a:lnTo>
                <a:lnTo>
                  <a:pt x="672662" y="334397"/>
                </a:lnTo>
                <a:close/>
              </a:path>
              <a:path w="992504" h="449580">
                <a:moveTo>
                  <a:pt x="942035" y="316652"/>
                </a:moveTo>
                <a:lnTo>
                  <a:pt x="923513" y="316652"/>
                </a:lnTo>
                <a:lnTo>
                  <a:pt x="923513" y="447979"/>
                </a:lnTo>
                <a:lnTo>
                  <a:pt x="944884" y="447979"/>
                </a:lnTo>
                <a:lnTo>
                  <a:pt x="959093" y="399710"/>
                </a:lnTo>
                <a:lnTo>
                  <a:pt x="942035" y="399710"/>
                </a:lnTo>
                <a:lnTo>
                  <a:pt x="942035" y="316652"/>
                </a:lnTo>
                <a:close/>
              </a:path>
              <a:path w="992504" h="449580">
                <a:moveTo>
                  <a:pt x="989716" y="355689"/>
                </a:moveTo>
                <a:lnTo>
                  <a:pt x="970529" y="355689"/>
                </a:lnTo>
                <a:lnTo>
                  <a:pt x="970529" y="447979"/>
                </a:lnTo>
                <a:lnTo>
                  <a:pt x="989716" y="447979"/>
                </a:lnTo>
                <a:lnTo>
                  <a:pt x="989716" y="355689"/>
                </a:lnTo>
                <a:close/>
              </a:path>
              <a:path w="992504" h="449580">
                <a:moveTo>
                  <a:pt x="989716" y="316652"/>
                </a:moveTo>
                <a:lnTo>
                  <a:pt x="966920" y="316652"/>
                </a:lnTo>
                <a:lnTo>
                  <a:pt x="949823" y="371315"/>
                </a:lnTo>
                <a:lnTo>
                  <a:pt x="942035" y="399710"/>
                </a:lnTo>
                <a:lnTo>
                  <a:pt x="959093" y="399710"/>
                </a:lnTo>
                <a:lnTo>
                  <a:pt x="962646" y="387641"/>
                </a:lnTo>
                <a:lnTo>
                  <a:pt x="970529" y="355689"/>
                </a:lnTo>
                <a:lnTo>
                  <a:pt x="989716" y="355689"/>
                </a:lnTo>
                <a:lnTo>
                  <a:pt x="989716" y="316652"/>
                </a:lnTo>
                <a:close/>
              </a:path>
              <a:path w="992504" h="449580">
                <a:moveTo>
                  <a:pt x="620614" y="157631"/>
                </a:moveTo>
                <a:lnTo>
                  <a:pt x="607021" y="159838"/>
                </a:lnTo>
                <a:lnTo>
                  <a:pt x="597213" y="166239"/>
                </a:lnTo>
                <a:lnTo>
                  <a:pt x="591269" y="176502"/>
                </a:lnTo>
                <a:lnTo>
                  <a:pt x="589270" y="190292"/>
                </a:lnTo>
                <a:lnTo>
                  <a:pt x="589270" y="259152"/>
                </a:lnTo>
                <a:lnTo>
                  <a:pt x="591269" y="272937"/>
                </a:lnTo>
                <a:lnTo>
                  <a:pt x="597213" y="283197"/>
                </a:lnTo>
                <a:lnTo>
                  <a:pt x="607021" y="289597"/>
                </a:lnTo>
                <a:lnTo>
                  <a:pt x="620614" y="291804"/>
                </a:lnTo>
                <a:lnTo>
                  <a:pt x="634247" y="289597"/>
                </a:lnTo>
                <a:lnTo>
                  <a:pt x="644051" y="283197"/>
                </a:lnTo>
                <a:lnTo>
                  <a:pt x="649735" y="273350"/>
                </a:lnTo>
                <a:lnTo>
                  <a:pt x="614250" y="273350"/>
                </a:lnTo>
                <a:lnTo>
                  <a:pt x="609976" y="269793"/>
                </a:lnTo>
                <a:lnTo>
                  <a:pt x="609976" y="179641"/>
                </a:lnTo>
                <a:lnTo>
                  <a:pt x="614250" y="176094"/>
                </a:lnTo>
                <a:lnTo>
                  <a:pt x="649738" y="176094"/>
                </a:lnTo>
                <a:lnTo>
                  <a:pt x="644051" y="166239"/>
                </a:lnTo>
                <a:lnTo>
                  <a:pt x="634247" y="159838"/>
                </a:lnTo>
                <a:lnTo>
                  <a:pt x="620614" y="157631"/>
                </a:lnTo>
                <a:close/>
              </a:path>
              <a:path w="992504" h="449580">
                <a:moveTo>
                  <a:pt x="649738" y="176094"/>
                </a:moveTo>
                <a:lnTo>
                  <a:pt x="627073" y="176094"/>
                </a:lnTo>
                <a:lnTo>
                  <a:pt x="631347" y="179641"/>
                </a:lnTo>
                <a:lnTo>
                  <a:pt x="631347" y="269793"/>
                </a:lnTo>
                <a:lnTo>
                  <a:pt x="627073" y="273350"/>
                </a:lnTo>
                <a:lnTo>
                  <a:pt x="649735" y="273350"/>
                </a:lnTo>
                <a:lnTo>
                  <a:pt x="649973" y="272937"/>
                </a:lnTo>
                <a:lnTo>
                  <a:pt x="651958" y="259152"/>
                </a:lnTo>
                <a:lnTo>
                  <a:pt x="651958" y="190292"/>
                </a:lnTo>
                <a:lnTo>
                  <a:pt x="649973" y="176502"/>
                </a:lnTo>
                <a:lnTo>
                  <a:pt x="649738" y="176094"/>
                </a:lnTo>
                <a:close/>
              </a:path>
              <a:path w="992504" h="449580">
                <a:moveTo>
                  <a:pt x="989716" y="159059"/>
                </a:moveTo>
                <a:lnTo>
                  <a:pt x="969104" y="159059"/>
                </a:lnTo>
                <a:lnTo>
                  <a:pt x="969104" y="290385"/>
                </a:lnTo>
                <a:lnTo>
                  <a:pt x="989716" y="290385"/>
                </a:lnTo>
                <a:lnTo>
                  <a:pt x="989716" y="159059"/>
                </a:lnTo>
                <a:close/>
              </a:path>
              <a:path w="992504" h="449580">
                <a:moveTo>
                  <a:pt x="498752" y="159059"/>
                </a:moveTo>
                <a:lnTo>
                  <a:pt x="433214" y="159059"/>
                </a:lnTo>
                <a:lnTo>
                  <a:pt x="433214" y="290385"/>
                </a:lnTo>
                <a:lnTo>
                  <a:pt x="453920" y="290385"/>
                </a:lnTo>
                <a:lnTo>
                  <a:pt x="453920" y="177513"/>
                </a:lnTo>
                <a:lnTo>
                  <a:pt x="498752" y="177513"/>
                </a:lnTo>
                <a:lnTo>
                  <a:pt x="498752" y="159059"/>
                </a:lnTo>
                <a:close/>
              </a:path>
              <a:path w="992504" h="449580">
                <a:moveTo>
                  <a:pt x="498752" y="177513"/>
                </a:moveTo>
                <a:lnTo>
                  <a:pt x="477381" y="177513"/>
                </a:lnTo>
                <a:lnTo>
                  <a:pt x="477381" y="290385"/>
                </a:lnTo>
                <a:lnTo>
                  <a:pt x="498752" y="290385"/>
                </a:lnTo>
                <a:lnTo>
                  <a:pt x="498752" y="177513"/>
                </a:lnTo>
                <a:close/>
              </a:path>
              <a:path w="992504" h="449580">
                <a:moveTo>
                  <a:pt x="545863" y="159059"/>
                </a:moveTo>
                <a:lnTo>
                  <a:pt x="515184" y="159059"/>
                </a:lnTo>
                <a:lnTo>
                  <a:pt x="515184" y="290385"/>
                </a:lnTo>
                <a:lnTo>
                  <a:pt x="535890" y="290385"/>
                </a:lnTo>
                <a:lnTo>
                  <a:pt x="535890" y="241398"/>
                </a:lnTo>
                <a:lnTo>
                  <a:pt x="545863" y="241398"/>
                </a:lnTo>
                <a:lnTo>
                  <a:pt x="559337" y="239192"/>
                </a:lnTo>
                <a:lnTo>
                  <a:pt x="568884" y="232794"/>
                </a:lnTo>
                <a:lnTo>
                  <a:pt x="574567" y="222535"/>
                </a:lnTo>
                <a:lnTo>
                  <a:pt x="574608" y="222235"/>
                </a:lnTo>
                <a:lnTo>
                  <a:pt x="535890" y="222235"/>
                </a:lnTo>
                <a:lnTo>
                  <a:pt x="535890" y="177513"/>
                </a:lnTo>
                <a:lnTo>
                  <a:pt x="574506" y="177513"/>
                </a:lnTo>
                <a:lnTo>
                  <a:pt x="568884" y="167397"/>
                </a:lnTo>
                <a:lnTo>
                  <a:pt x="559337" y="161165"/>
                </a:lnTo>
                <a:lnTo>
                  <a:pt x="545863" y="159059"/>
                </a:lnTo>
                <a:close/>
              </a:path>
              <a:path w="992504" h="449580">
                <a:moveTo>
                  <a:pt x="574506" y="177513"/>
                </a:moveTo>
                <a:lnTo>
                  <a:pt x="552227" y="177513"/>
                </a:lnTo>
                <a:lnTo>
                  <a:pt x="555836" y="181060"/>
                </a:lnTo>
                <a:lnTo>
                  <a:pt x="555836" y="219397"/>
                </a:lnTo>
                <a:lnTo>
                  <a:pt x="552227" y="222235"/>
                </a:lnTo>
                <a:lnTo>
                  <a:pt x="574608" y="222235"/>
                </a:lnTo>
                <a:lnTo>
                  <a:pt x="576447" y="208746"/>
                </a:lnTo>
                <a:lnTo>
                  <a:pt x="576447" y="191711"/>
                </a:lnTo>
                <a:lnTo>
                  <a:pt x="574567" y="177623"/>
                </a:lnTo>
                <a:close/>
              </a:path>
              <a:path w="992504" h="449580">
                <a:moveTo>
                  <a:pt x="916389" y="159059"/>
                </a:moveTo>
                <a:lnTo>
                  <a:pt x="895683" y="159059"/>
                </a:lnTo>
                <a:lnTo>
                  <a:pt x="895683" y="290385"/>
                </a:lnTo>
                <a:lnTo>
                  <a:pt x="926362" y="290385"/>
                </a:lnTo>
                <a:lnTo>
                  <a:pt x="939837" y="288278"/>
                </a:lnTo>
                <a:lnTo>
                  <a:pt x="949384" y="282044"/>
                </a:lnTo>
                <a:lnTo>
                  <a:pt x="955003" y="271931"/>
                </a:lnTo>
                <a:lnTo>
                  <a:pt x="916389" y="271931"/>
                </a:lnTo>
                <a:lnTo>
                  <a:pt x="916389" y="227200"/>
                </a:lnTo>
                <a:lnTo>
                  <a:pt x="955092" y="227200"/>
                </a:lnTo>
                <a:lnTo>
                  <a:pt x="955066" y="227014"/>
                </a:lnTo>
                <a:lnTo>
                  <a:pt x="949384" y="216999"/>
                </a:lnTo>
                <a:lnTo>
                  <a:pt x="939837" y="210843"/>
                </a:lnTo>
                <a:lnTo>
                  <a:pt x="926362" y="208746"/>
                </a:lnTo>
                <a:lnTo>
                  <a:pt x="916389" y="208746"/>
                </a:lnTo>
                <a:lnTo>
                  <a:pt x="916389" y="159059"/>
                </a:lnTo>
                <a:close/>
              </a:path>
              <a:path w="992504" h="449580">
                <a:moveTo>
                  <a:pt x="955092" y="227200"/>
                </a:moveTo>
                <a:lnTo>
                  <a:pt x="932726" y="227200"/>
                </a:lnTo>
                <a:lnTo>
                  <a:pt x="936336" y="230048"/>
                </a:lnTo>
                <a:lnTo>
                  <a:pt x="936336" y="268375"/>
                </a:lnTo>
                <a:lnTo>
                  <a:pt x="932726" y="271931"/>
                </a:lnTo>
                <a:lnTo>
                  <a:pt x="955003" y="271931"/>
                </a:lnTo>
                <a:lnTo>
                  <a:pt x="956947" y="257733"/>
                </a:lnTo>
                <a:lnTo>
                  <a:pt x="956947" y="240689"/>
                </a:lnTo>
                <a:lnTo>
                  <a:pt x="955092" y="227200"/>
                </a:lnTo>
                <a:close/>
              </a:path>
              <a:path w="992504" h="449580">
                <a:moveTo>
                  <a:pt x="860825" y="177513"/>
                </a:moveTo>
                <a:lnTo>
                  <a:pt x="840118" y="177513"/>
                </a:lnTo>
                <a:lnTo>
                  <a:pt x="840118" y="290385"/>
                </a:lnTo>
                <a:lnTo>
                  <a:pt x="860825" y="290385"/>
                </a:lnTo>
                <a:lnTo>
                  <a:pt x="860825" y="177513"/>
                </a:lnTo>
                <a:close/>
              </a:path>
              <a:path w="992504" h="449580">
                <a:moveTo>
                  <a:pt x="882196" y="159059"/>
                </a:moveTo>
                <a:lnTo>
                  <a:pt x="817988" y="159059"/>
                </a:lnTo>
                <a:lnTo>
                  <a:pt x="817988" y="177513"/>
                </a:lnTo>
                <a:lnTo>
                  <a:pt x="882196" y="177513"/>
                </a:lnTo>
                <a:lnTo>
                  <a:pt x="882196" y="159059"/>
                </a:lnTo>
                <a:close/>
              </a:path>
              <a:path w="992504" h="449580">
                <a:moveTo>
                  <a:pt x="759573" y="159059"/>
                </a:moveTo>
                <a:lnTo>
                  <a:pt x="738962" y="159059"/>
                </a:lnTo>
                <a:lnTo>
                  <a:pt x="738962" y="290385"/>
                </a:lnTo>
                <a:lnTo>
                  <a:pt x="759573" y="290385"/>
                </a:lnTo>
                <a:lnTo>
                  <a:pt x="759573" y="249921"/>
                </a:lnTo>
                <a:lnTo>
                  <a:pt x="766032" y="237851"/>
                </a:lnTo>
                <a:lnTo>
                  <a:pt x="786676" y="237851"/>
                </a:lnTo>
                <a:lnTo>
                  <a:pt x="778855" y="217978"/>
                </a:lnTo>
                <a:lnTo>
                  <a:pt x="779541" y="216559"/>
                </a:lnTo>
                <a:lnTo>
                  <a:pt x="759573" y="216559"/>
                </a:lnTo>
                <a:lnTo>
                  <a:pt x="759573" y="159059"/>
                </a:lnTo>
                <a:close/>
              </a:path>
              <a:path w="992504" h="449580">
                <a:moveTo>
                  <a:pt x="786676" y="237851"/>
                </a:moveTo>
                <a:lnTo>
                  <a:pt x="766032" y="237851"/>
                </a:lnTo>
                <a:lnTo>
                  <a:pt x="786643" y="290385"/>
                </a:lnTo>
                <a:lnTo>
                  <a:pt x="807350" y="290385"/>
                </a:lnTo>
                <a:lnTo>
                  <a:pt x="786676" y="237851"/>
                </a:lnTo>
                <a:close/>
              </a:path>
              <a:path w="992504" h="449580">
                <a:moveTo>
                  <a:pt x="807350" y="159059"/>
                </a:moveTo>
                <a:lnTo>
                  <a:pt x="786643" y="159059"/>
                </a:lnTo>
                <a:lnTo>
                  <a:pt x="759573" y="216559"/>
                </a:lnTo>
                <a:lnTo>
                  <a:pt x="779541" y="216559"/>
                </a:lnTo>
                <a:lnTo>
                  <a:pt x="807350" y="159059"/>
                </a:lnTo>
                <a:close/>
              </a:path>
              <a:path w="992504" h="449580">
                <a:moveTo>
                  <a:pt x="723955" y="159059"/>
                </a:moveTo>
                <a:lnTo>
                  <a:pt x="667630" y="159059"/>
                </a:lnTo>
                <a:lnTo>
                  <a:pt x="667630" y="290385"/>
                </a:lnTo>
                <a:lnTo>
                  <a:pt x="723955" y="290385"/>
                </a:lnTo>
                <a:lnTo>
                  <a:pt x="723955" y="271931"/>
                </a:lnTo>
                <a:lnTo>
                  <a:pt x="688337" y="271931"/>
                </a:lnTo>
                <a:lnTo>
                  <a:pt x="688337" y="233595"/>
                </a:lnTo>
                <a:lnTo>
                  <a:pt x="716831" y="233595"/>
                </a:lnTo>
                <a:lnTo>
                  <a:pt x="716831" y="214422"/>
                </a:lnTo>
                <a:lnTo>
                  <a:pt x="688337" y="214422"/>
                </a:lnTo>
                <a:lnTo>
                  <a:pt x="688337" y="177513"/>
                </a:lnTo>
                <a:lnTo>
                  <a:pt x="723955" y="177513"/>
                </a:lnTo>
                <a:lnTo>
                  <a:pt x="723955" y="159059"/>
                </a:lnTo>
                <a:close/>
              </a:path>
              <a:path w="992504" h="449580">
                <a:moveTo>
                  <a:pt x="433214" y="1418"/>
                </a:moveTo>
                <a:lnTo>
                  <a:pt x="412574" y="1418"/>
                </a:lnTo>
                <a:lnTo>
                  <a:pt x="412574" y="132792"/>
                </a:lnTo>
                <a:lnTo>
                  <a:pt x="433214" y="132792"/>
                </a:lnTo>
                <a:lnTo>
                  <a:pt x="433214" y="76711"/>
                </a:lnTo>
                <a:lnTo>
                  <a:pt x="478141" y="76711"/>
                </a:lnTo>
                <a:lnTo>
                  <a:pt x="478141" y="57509"/>
                </a:lnTo>
                <a:lnTo>
                  <a:pt x="433214" y="57509"/>
                </a:lnTo>
                <a:lnTo>
                  <a:pt x="433214" y="1418"/>
                </a:lnTo>
                <a:close/>
              </a:path>
              <a:path w="992504" h="449580">
                <a:moveTo>
                  <a:pt x="478141" y="76711"/>
                </a:moveTo>
                <a:lnTo>
                  <a:pt x="456770" y="76711"/>
                </a:lnTo>
                <a:lnTo>
                  <a:pt x="456770" y="132792"/>
                </a:lnTo>
                <a:lnTo>
                  <a:pt x="478141" y="132792"/>
                </a:lnTo>
                <a:lnTo>
                  <a:pt x="478141" y="76711"/>
                </a:lnTo>
                <a:close/>
              </a:path>
              <a:path w="992504" h="449580">
                <a:moveTo>
                  <a:pt x="478141" y="1418"/>
                </a:moveTo>
                <a:lnTo>
                  <a:pt x="456770" y="1418"/>
                </a:lnTo>
                <a:lnTo>
                  <a:pt x="456770" y="57509"/>
                </a:lnTo>
                <a:lnTo>
                  <a:pt x="478141" y="57509"/>
                </a:lnTo>
                <a:lnTo>
                  <a:pt x="478141" y="1418"/>
                </a:lnTo>
                <a:close/>
              </a:path>
              <a:path w="992504" h="449580">
                <a:moveTo>
                  <a:pt x="365549" y="0"/>
                </a:moveTo>
                <a:lnTo>
                  <a:pt x="352231" y="2213"/>
                </a:lnTo>
                <a:lnTo>
                  <a:pt x="342388" y="8631"/>
                </a:lnTo>
                <a:lnTo>
                  <a:pt x="336288" y="18914"/>
                </a:lnTo>
                <a:lnTo>
                  <a:pt x="334195" y="32727"/>
                </a:lnTo>
                <a:lnTo>
                  <a:pt x="334303" y="102259"/>
                </a:lnTo>
                <a:lnTo>
                  <a:pt x="336288" y="115340"/>
                </a:lnTo>
                <a:lnTo>
                  <a:pt x="342388" y="125602"/>
                </a:lnTo>
                <a:lnTo>
                  <a:pt x="352231" y="132003"/>
                </a:lnTo>
                <a:lnTo>
                  <a:pt x="365549" y="134211"/>
                </a:lnTo>
                <a:lnTo>
                  <a:pt x="379163" y="132003"/>
                </a:lnTo>
                <a:lnTo>
                  <a:pt x="388972" y="125602"/>
                </a:lnTo>
                <a:lnTo>
                  <a:pt x="394673" y="115747"/>
                </a:lnTo>
                <a:lnTo>
                  <a:pt x="359137" y="115747"/>
                </a:lnTo>
                <a:lnTo>
                  <a:pt x="354854" y="112200"/>
                </a:lnTo>
                <a:lnTo>
                  <a:pt x="354854" y="22039"/>
                </a:lnTo>
                <a:lnTo>
                  <a:pt x="359137" y="18539"/>
                </a:lnTo>
                <a:lnTo>
                  <a:pt x="394692" y="18539"/>
                </a:lnTo>
                <a:lnTo>
                  <a:pt x="388972" y="8631"/>
                </a:lnTo>
                <a:lnTo>
                  <a:pt x="379163" y="2213"/>
                </a:lnTo>
                <a:lnTo>
                  <a:pt x="365549" y="0"/>
                </a:lnTo>
                <a:close/>
              </a:path>
              <a:path w="992504" h="449580">
                <a:moveTo>
                  <a:pt x="394692" y="18539"/>
                </a:moveTo>
                <a:lnTo>
                  <a:pt x="372672" y="18539"/>
                </a:lnTo>
                <a:lnTo>
                  <a:pt x="376234" y="22039"/>
                </a:lnTo>
                <a:lnTo>
                  <a:pt x="376234" y="112200"/>
                </a:lnTo>
                <a:lnTo>
                  <a:pt x="372672" y="115747"/>
                </a:lnTo>
                <a:lnTo>
                  <a:pt x="394673" y="115747"/>
                </a:lnTo>
                <a:lnTo>
                  <a:pt x="394908" y="115340"/>
                </a:lnTo>
                <a:lnTo>
                  <a:pt x="396800" y="102259"/>
                </a:lnTo>
                <a:lnTo>
                  <a:pt x="396902" y="32727"/>
                </a:lnTo>
                <a:lnTo>
                  <a:pt x="394908" y="18914"/>
                </a:lnTo>
                <a:lnTo>
                  <a:pt x="394692" y="18539"/>
                </a:lnTo>
                <a:close/>
              </a:path>
              <a:path w="992504" h="449580">
                <a:moveTo>
                  <a:pt x="991900" y="1418"/>
                </a:moveTo>
                <a:lnTo>
                  <a:pt x="934911" y="1418"/>
                </a:lnTo>
                <a:lnTo>
                  <a:pt x="934911" y="132792"/>
                </a:lnTo>
                <a:lnTo>
                  <a:pt x="991900" y="132792"/>
                </a:lnTo>
                <a:lnTo>
                  <a:pt x="991900" y="114328"/>
                </a:lnTo>
                <a:lnTo>
                  <a:pt x="956282" y="114328"/>
                </a:lnTo>
                <a:lnTo>
                  <a:pt x="956282" y="75292"/>
                </a:lnTo>
                <a:lnTo>
                  <a:pt x="984777" y="75292"/>
                </a:lnTo>
                <a:lnTo>
                  <a:pt x="984777" y="56847"/>
                </a:lnTo>
                <a:lnTo>
                  <a:pt x="956282" y="56847"/>
                </a:lnTo>
                <a:lnTo>
                  <a:pt x="956282" y="19958"/>
                </a:lnTo>
                <a:lnTo>
                  <a:pt x="991900" y="19958"/>
                </a:lnTo>
                <a:lnTo>
                  <a:pt x="991900" y="1418"/>
                </a:lnTo>
                <a:close/>
              </a:path>
              <a:path w="992504" h="449580">
                <a:moveTo>
                  <a:pt x="543014" y="1418"/>
                </a:moveTo>
                <a:lnTo>
                  <a:pt x="512334" y="1418"/>
                </a:lnTo>
                <a:lnTo>
                  <a:pt x="491628" y="132792"/>
                </a:lnTo>
                <a:lnTo>
                  <a:pt x="510150" y="132792"/>
                </a:lnTo>
                <a:lnTo>
                  <a:pt x="514519" y="108653"/>
                </a:lnTo>
                <a:lnTo>
                  <a:pt x="560458" y="108653"/>
                </a:lnTo>
                <a:lnTo>
                  <a:pt x="557571" y="90908"/>
                </a:lnTo>
                <a:lnTo>
                  <a:pt x="516609" y="90908"/>
                </a:lnTo>
                <a:lnTo>
                  <a:pt x="526582" y="24876"/>
                </a:lnTo>
                <a:lnTo>
                  <a:pt x="546830" y="24876"/>
                </a:lnTo>
                <a:lnTo>
                  <a:pt x="543014" y="1418"/>
                </a:lnTo>
                <a:close/>
              </a:path>
              <a:path w="992504" h="449580">
                <a:moveTo>
                  <a:pt x="560458" y="108653"/>
                </a:moveTo>
                <a:lnTo>
                  <a:pt x="539404" y="108653"/>
                </a:lnTo>
                <a:lnTo>
                  <a:pt x="543014" y="132792"/>
                </a:lnTo>
                <a:lnTo>
                  <a:pt x="564385" y="132792"/>
                </a:lnTo>
                <a:lnTo>
                  <a:pt x="560458" y="108653"/>
                </a:lnTo>
                <a:close/>
              </a:path>
              <a:path w="992504" h="449580">
                <a:moveTo>
                  <a:pt x="546830" y="24876"/>
                </a:moveTo>
                <a:lnTo>
                  <a:pt x="526582" y="24876"/>
                </a:lnTo>
                <a:lnTo>
                  <a:pt x="536555" y="90908"/>
                </a:lnTo>
                <a:lnTo>
                  <a:pt x="557571" y="90908"/>
                </a:lnTo>
                <a:lnTo>
                  <a:pt x="546830" y="24876"/>
                </a:lnTo>
                <a:close/>
              </a:path>
              <a:path w="992504" h="449580">
                <a:moveTo>
                  <a:pt x="185263" y="1418"/>
                </a:moveTo>
                <a:lnTo>
                  <a:pt x="164604" y="1418"/>
                </a:lnTo>
                <a:lnTo>
                  <a:pt x="164604" y="132792"/>
                </a:lnTo>
                <a:lnTo>
                  <a:pt x="218753" y="132792"/>
                </a:lnTo>
                <a:lnTo>
                  <a:pt x="218753" y="150537"/>
                </a:lnTo>
                <a:lnTo>
                  <a:pt x="238709" y="150537"/>
                </a:lnTo>
                <a:lnTo>
                  <a:pt x="238709" y="114328"/>
                </a:lnTo>
                <a:lnTo>
                  <a:pt x="185263" y="114328"/>
                </a:lnTo>
                <a:lnTo>
                  <a:pt x="185263" y="1418"/>
                </a:lnTo>
                <a:close/>
              </a:path>
              <a:path w="992504" h="449580">
                <a:moveTo>
                  <a:pt x="230161" y="1418"/>
                </a:moveTo>
                <a:lnTo>
                  <a:pt x="208780" y="1418"/>
                </a:lnTo>
                <a:lnTo>
                  <a:pt x="208780" y="114328"/>
                </a:lnTo>
                <a:lnTo>
                  <a:pt x="230161" y="114328"/>
                </a:lnTo>
                <a:lnTo>
                  <a:pt x="230161" y="1418"/>
                </a:lnTo>
                <a:close/>
              </a:path>
              <a:path w="992504" h="449580">
                <a:moveTo>
                  <a:pt x="763183" y="1418"/>
                </a:moveTo>
                <a:lnTo>
                  <a:pt x="742477" y="1418"/>
                </a:lnTo>
                <a:lnTo>
                  <a:pt x="742477" y="132792"/>
                </a:lnTo>
                <a:lnTo>
                  <a:pt x="763183" y="132792"/>
                </a:lnTo>
                <a:lnTo>
                  <a:pt x="763183" y="76711"/>
                </a:lnTo>
                <a:lnTo>
                  <a:pt x="808014" y="76711"/>
                </a:lnTo>
                <a:lnTo>
                  <a:pt x="808014" y="57509"/>
                </a:lnTo>
                <a:lnTo>
                  <a:pt x="763183" y="57509"/>
                </a:lnTo>
                <a:lnTo>
                  <a:pt x="763183" y="1418"/>
                </a:lnTo>
                <a:close/>
              </a:path>
              <a:path w="992504" h="449580">
                <a:moveTo>
                  <a:pt x="808014" y="76711"/>
                </a:moveTo>
                <a:lnTo>
                  <a:pt x="786643" y="76711"/>
                </a:lnTo>
                <a:lnTo>
                  <a:pt x="786643" y="132792"/>
                </a:lnTo>
                <a:lnTo>
                  <a:pt x="808014" y="132792"/>
                </a:lnTo>
                <a:lnTo>
                  <a:pt x="808014" y="76711"/>
                </a:lnTo>
                <a:close/>
              </a:path>
              <a:path w="992504" h="449580">
                <a:moveTo>
                  <a:pt x="808014" y="1418"/>
                </a:moveTo>
                <a:lnTo>
                  <a:pt x="786643" y="1418"/>
                </a:lnTo>
                <a:lnTo>
                  <a:pt x="786643" y="57509"/>
                </a:lnTo>
                <a:lnTo>
                  <a:pt x="808014" y="57509"/>
                </a:lnTo>
                <a:lnTo>
                  <a:pt x="808014" y="1418"/>
                </a:lnTo>
                <a:close/>
              </a:path>
              <a:path w="992504" h="449580">
                <a:moveTo>
                  <a:pt x="686912" y="1418"/>
                </a:moveTo>
                <a:lnTo>
                  <a:pt x="666206" y="1418"/>
                </a:lnTo>
                <a:lnTo>
                  <a:pt x="666206" y="132792"/>
                </a:lnTo>
                <a:lnTo>
                  <a:pt x="696885" y="132792"/>
                </a:lnTo>
                <a:lnTo>
                  <a:pt x="710518" y="130684"/>
                </a:lnTo>
                <a:lnTo>
                  <a:pt x="720322" y="124449"/>
                </a:lnTo>
                <a:lnTo>
                  <a:pt x="726181" y="114328"/>
                </a:lnTo>
                <a:lnTo>
                  <a:pt x="686912" y="114328"/>
                </a:lnTo>
                <a:lnTo>
                  <a:pt x="686912" y="69616"/>
                </a:lnTo>
                <a:lnTo>
                  <a:pt x="726285" y="69616"/>
                </a:lnTo>
                <a:lnTo>
                  <a:pt x="726244" y="69330"/>
                </a:lnTo>
                <a:lnTo>
                  <a:pt x="720322" y="59046"/>
                </a:lnTo>
                <a:lnTo>
                  <a:pt x="710518" y="52629"/>
                </a:lnTo>
                <a:lnTo>
                  <a:pt x="696885" y="50415"/>
                </a:lnTo>
                <a:lnTo>
                  <a:pt x="686912" y="50415"/>
                </a:lnTo>
                <a:lnTo>
                  <a:pt x="686912" y="1418"/>
                </a:lnTo>
                <a:close/>
              </a:path>
              <a:path w="992504" h="449580">
                <a:moveTo>
                  <a:pt x="726285" y="69616"/>
                </a:moveTo>
                <a:lnTo>
                  <a:pt x="703344" y="69616"/>
                </a:lnTo>
                <a:lnTo>
                  <a:pt x="706858" y="72454"/>
                </a:lnTo>
                <a:lnTo>
                  <a:pt x="706858" y="110781"/>
                </a:lnTo>
                <a:lnTo>
                  <a:pt x="703344" y="114328"/>
                </a:lnTo>
                <a:lnTo>
                  <a:pt x="726181" y="114328"/>
                </a:lnTo>
                <a:lnTo>
                  <a:pt x="728229" y="100131"/>
                </a:lnTo>
                <a:lnTo>
                  <a:pt x="728229" y="83143"/>
                </a:lnTo>
                <a:lnTo>
                  <a:pt x="726285" y="69616"/>
                </a:lnTo>
                <a:close/>
              </a:path>
              <a:path w="992504" h="449580">
                <a:moveTo>
                  <a:pt x="845058" y="1418"/>
                </a:moveTo>
                <a:lnTo>
                  <a:pt x="824446" y="1418"/>
                </a:lnTo>
                <a:lnTo>
                  <a:pt x="824446" y="132792"/>
                </a:lnTo>
                <a:lnTo>
                  <a:pt x="855031" y="132792"/>
                </a:lnTo>
                <a:lnTo>
                  <a:pt x="868560" y="130684"/>
                </a:lnTo>
                <a:lnTo>
                  <a:pt x="878135" y="124449"/>
                </a:lnTo>
                <a:lnTo>
                  <a:pt x="883768" y="114328"/>
                </a:lnTo>
                <a:lnTo>
                  <a:pt x="845058" y="114328"/>
                </a:lnTo>
                <a:lnTo>
                  <a:pt x="845058" y="69616"/>
                </a:lnTo>
                <a:lnTo>
                  <a:pt x="883867" y="69616"/>
                </a:lnTo>
                <a:lnTo>
                  <a:pt x="883828" y="69330"/>
                </a:lnTo>
                <a:lnTo>
                  <a:pt x="878135" y="59046"/>
                </a:lnTo>
                <a:lnTo>
                  <a:pt x="868560" y="52629"/>
                </a:lnTo>
                <a:lnTo>
                  <a:pt x="855031" y="50415"/>
                </a:lnTo>
                <a:lnTo>
                  <a:pt x="845058" y="50415"/>
                </a:lnTo>
                <a:lnTo>
                  <a:pt x="845058" y="1418"/>
                </a:lnTo>
                <a:close/>
              </a:path>
              <a:path w="992504" h="449580">
                <a:moveTo>
                  <a:pt x="883867" y="69616"/>
                </a:moveTo>
                <a:lnTo>
                  <a:pt x="861489" y="69616"/>
                </a:lnTo>
                <a:lnTo>
                  <a:pt x="865099" y="72454"/>
                </a:lnTo>
                <a:lnTo>
                  <a:pt x="865099" y="110781"/>
                </a:lnTo>
                <a:lnTo>
                  <a:pt x="861489" y="114328"/>
                </a:lnTo>
                <a:lnTo>
                  <a:pt x="883768" y="114328"/>
                </a:lnTo>
                <a:lnTo>
                  <a:pt x="885710" y="100131"/>
                </a:lnTo>
                <a:lnTo>
                  <a:pt x="885710" y="83143"/>
                </a:lnTo>
                <a:lnTo>
                  <a:pt x="883867" y="69616"/>
                </a:lnTo>
                <a:close/>
              </a:path>
              <a:path w="992504" h="449580">
                <a:moveTo>
                  <a:pt x="649869" y="1418"/>
                </a:moveTo>
                <a:lnTo>
                  <a:pt x="590695" y="1418"/>
                </a:lnTo>
                <a:lnTo>
                  <a:pt x="587845" y="100840"/>
                </a:lnTo>
                <a:lnTo>
                  <a:pt x="587180" y="112909"/>
                </a:lnTo>
                <a:lnTo>
                  <a:pt x="584331" y="114328"/>
                </a:lnTo>
                <a:lnTo>
                  <a:pt x="575023" y="114328"/>
                </a:lnTo>
                <a:lnTo>
                  <a:pt x="575023" y="132792"/>
                </a:lnTo>
                <a:lnTo>
                  <a:pt x="577872" y="132792"/>
                </a:lnTo>
                <a:lnTo>
                  <a:pt x="591201" y="130972"/>
                </a:lnTo>
                <a:lnTo>
                  <a:pt x="600442" y="125159"/>
                </a:lnTo>
                <a:lnTo>
                  <a:pt x="606069" y="114819"/>
                </a:lnTo>
                <a:lnTo>
                  <a:pt x="608551" y="99421"/>
                </a:lnTo>
                <a:lnTo>
                  <a:pt x="610641" y="19958"/>
                </a:lnTo>
                <a:lnTo>
                  <a:pt x="649869" y="19958"/>
                </a:lnTo>
                <a:lnTo>
                  <a:pt x="649869" y="1418"/>
                </a:lnTo>
                <a:close/>
              </a:path>
              <a:path w="992504" h="449580">
                <a:moveTo>
                  <a:pt x="649869" y="19958"/>
                </a:moveTo>
                <a:lnTo>
                  <a:pt x="628498" y="19958"/>
                </a:lnTo>
                <a:lnTo>
                  <a:pt x="628498" y="132792"/>
                </a:lnTo>
                <a:lnTo>
                  <a:pt x="649869" y="132792"/>
                </a:lnTo>
                <a:lnTo>
                  <a:pt x="649869" y="19958"/>
                </a:lnTo>
                <a:close/>
              </a:path>
              <a:path w="992504" h="449580">
                <a:moveTo>
                  <a:pt x="271488" y="1418"/>
                </a:moveTo>
                <a:lnTo>
                  <a:pt x="252957" y="1418"/>
                </a:lnTo>
                <a:lnTo>
                  <a:pt x="252957" y="132792"/>
                </a:lnTo>
                <a:lnTo>
                  <a:pt x="274337" y="132792"/>
                </a:lnTo>
                <a:lnTo>
                  <a:pt x="288580" y="84561"/>
                </a:lnTo>
                <a:lnTo>
                  <a:pt x="271488" y="84561"/>
                </a:lnTo>
                <a:lnTo>
                  <a:pt x="271488" y="1418"/>
                </a:lnTo>
                <a:close/>
              </a:path>
              <a:path w="992504" h="449580">
                <a:moveTo>
                  <a:pt x="319226" y="40483"/>
                </a:moveTo>
                <a:lnTo>
                  <a:pt x="299992" y="40483"/>
                </a:lnTo>
                <a:lnTo>
                  <a:pt x="299992" y="132792"/>
                </a:lnTo>
                <a:lnTo>
                  <a:pt x="319226" y="132792"/>
                </a:lnTo>
                <a:lnTo>
                  <a:pt x="319226" y="40483"/>
                </a:lnTo>
                <a:close/>
              </a:path>
              <a:path w="992504" h="449580">
                <a:moveTo>
                  <a:pt x="319226" y="1418"/>
                </a:moveTo>
                <a:lnTo>
                  <a:pt x="296430" y="1418"/>
                </a:lnTo>
                <a:lnTo>
                  <a:pt x="279324" y="55428"/>
                </a:lnTo>
                <a:lnTo>
                  <a:pt x="271488" y="84561"/>
                </a:lnTo>
                <a:lnTo>
                  <a:pt x="288580" y="84561"/>
                </a:lnTo>
                <a:lnTo>
                  <a:pt x="292156" y="72454"/>
                </a:lnTo>
                <a:lnTo>
                  <a:pt x="299992" y="40483"/>
                </a:lnTo>
                <a:lnTo>
                  <a:pt x="319226" y="40483"/>
                </a:lnTo>
                <a:lnTo>
                  <a:pt x="319226" y="1418"/>
                </a:lnTo>
                <a:close/>
              </a:path>
              <a:path w="992504" h="449580">
                <a:moveTo>
                  <a:pt x="130401" y="1418"/>
                </a:moveTo>
                <a:lnTo>
                  <a:pt x="99759" y="1418"/>
                </a:lnTo>
                <a:lnTo>
                  <a:pt x="79091" y="132792"/>
                </a:lnTo>
                <a:lnTo>
                  <a:pt x="97622" y="132792"/>
                </a:lnTo>
                <a:lnTo>
                  <a:pt x="101184" y="108653"/>
                </a:lnTo>
                <a:lnTo>
                  <a:pt x="147264" y="108653"/>
                </a:lnTo>
                <a:lnTo>
                  <a:pt x="144473" y="90908"/>
                </a:lnTo>
                <a:lnTo>
                  <a:pt x="104034" y="90908"/>
                </a:lnTo>
                <a:lnTo>
                  <a:pt x="114007" y="24876"/>
                </a:lnTo>
                <a:lnTo>
                  <a:pt x="134090" y="24876"/>
                </a:lnTo>
                <a:lnTo>
                  <a:pt x="130401" y="1418"/>
                </a:lnTo>
                <a:close/>
              </a:path>
              <a:path w="992504" h="449580">
                <a:moveTo>
                  <a:pt x="147264" y="108653"/>
                </a:moveTo>
                <a:lnTo>
                  <a:pt x="126839" y="108653"/>
                </a:lnTo>
                <a:lnTo>
                  <a:pt x="130401" y="132792"/>
                </a:lnTo>
                <a:lnTo>
                  <a:pt x="151059" y="132792"/>
                </a:lnTo>
                <a:lnTo>
                  <a:pt x="147264" y="108653"/>
                </a:lnTo>
                <a:close/>
              </a:path>
              <a:path w="992504" h="449580">
                <a:moveTo>
                  <a:pt x="134090" y="24876"/>
                </a:moveTo>
                <a:lnTo>
                  <a:pt x="114007" y="24876"/>
                </a:lnTo>
                <a:lnTo>
                  <a:pt x="123989" y="90908"/>
                </a:lnTo>
                <a:lnTo>
                  <a:pt x="144473" y="90908"/>
                </a:lnTo>
                <a:lnTo>
                  <a:pt x="134090" y="24876"/>
                </a:lnTo>
                <a:close/>
              </a:path>
              <a:path w="992504" h="449580">
                <a:moveTo>
                  <a:pt x="918479" y="1418"/>
                </a:moveTo>
                <a:lnTo>
                  <a:pt x="897868" y="1418"/>
                </a:lnTo>
                <a:lnTo>
                  <a:pt x="897868" y="132792"/>
                </a:lnTo>
                <a:lnTo>
                  <a:pt x="918479" y="132792"/>
                </a:lnTo>
                <a:lnTo>
                  <a:pt x="918479" y="1418"/>
                </a:lnTo>
                <a:close/>
              </a:path>
              <a:path w="992504" h="449580">
                <a:moveTo>
                  <a:pt x="21380" y="1418"/>
                </a:moveTo>
                <a:lnTo>
                  <a:pt x="0" y="1418"/>
                </a:lnTo>
                <a:lnTo>
                  <a:pt x="0" y="132792"/>
                </a:lnTo>
                <a:lnTo>
                  <a:pt x="21380" y="132792"/>
                </a:lnTo>
                <a:lnTo>
                  <a:pt x="21380" y="76711"/>
                </a:lnTo>
                <a:lnTo>
                  <a:pt x="65556" y="76711"/>
                </a:lnTo>
                <a:lnTo>
                  <a:pt x="65556" y="57509"/>
                </a:lnTo>
                <a:lnTo>
                  <a:pt x="21380" y="57509"/>
                </a:lnTo>
                <a:lnTo>
                  <a:pt x="21380" y="1418"/>
                </a:lnTo>
                <a:close/>
              </a:path>
              <a:path w="992504" h="449580">
                <a:moveTo>
                  <a:pt x="65556" y="76711"/>
                </a:moveTo>
                <a:lnTo>
                  <a:pt x="44888" y="76711"/>
                </a:lnTo>
                <a:lnTo>
                  <a:pt x="44888" y="132792"/>
                </a:lnTo>
                <a:lnTo>
                  <a:pt x="65556" y="132792"/>
                </a:lnTo>
                <a:lnTo>
                  <a:pt x="65556" y="76711"/>
                </a:lnTo>
                <a:close/>
              </a:path>
              <a:path w="992504" h="449580">
                <a:moveTo>
                  <a:pt x="65556" y="1418"/>
                </a:moveTo>
                <a:lnTo>
                  <a:pt x="44888" y="1418"/>
                </a:lnTo>
                <a:lnTo>
                  <a:pt x="44888" y="57509"/>
                </a:lnTo>
                <a:lnTo>
                  <a:pt x="65556" y="57509"/>
                </a:lnTo>
                <a:lnTo>
                  <a:pt x="65556" y="14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>
              <a:lnSpc>
                <a:spcPts val="1864"/>
              </a:lnSpc>
            </a:pPr>
            <a:fld id="{81D60167-4931-47E6-BA6A-407CBD079E47}" type="slidenum">
              <a:rPr spc="-5" dirty="0"/>
              <a:pPr marL="65405">
                <a:lnSpc>
                  <a:spcPts val="1864"/>
                </a:lnSpc>
              </a:pPr>
              <a:t>4</a:t>
            </a:fld>
            <a:endParaRPr spc="-5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6227" y="6696963"/>
            <a:ext cx="4876800" cy="24765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178800" y="1972371"/>
            <a:ext cx="548640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2200" spc="-10" dirty="0" smtClean="0">
                <a:latin typeface="Franklin Gothic Medium Cond"/>
                <a:cs typeface="Franklin Gothic Medium Cond"/>
              </a:rPr>
              <a:t>Компетенция «Дошкольное образование»</a:t>
            </a:r>
            <a:endParaRPr sz="2200" dirty="0">
              <a:latin typeface="Franklin Gothic Medium Cond"/>
              <a:cs typeface="Franklin Gothic Medium Con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08318" y="4505608"/>
            <a:ext cx="3048000" cy="107721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Региональный чемпионат</a:t>
            </a:r>
          </a:p>
          <a:p>
            <a:r>
              <a:rPr lang="ru-RU" sz="1600" dirty="0"/>
              <a:t>«Молодые профессионалы» (</a:t>
            </a:r>
            <a:r>
              <a:rPr lang="ru-RU" sz="1600" dirty="0" err="1"/>
              <a:t>WorldSkillsRussia</a:t>
            </a:r>
            <a:r>
              <a:rPr lang="ru-RU" sz="1600" dirty="0"/>
              <a:t>) Алтайского края 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9221001" y="2493288"/>
            <a:ext cx="3408641" cy="107721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Отборочные соревнования на право участия в Финале VIII Национального чемпионата «Молодые профессионалы» (</a:t>
            </a:r>
            <a:r>
              <a:rPr lang="ru-RU" sz="1600" dirty="0" err="1"/>
              <a:t>WorldSkills</a:t>
            </a:r>
            <a:r>
              <a:rPr lang="ru-RU" sz="1600" dirty="0"/>
              <a:t> </a:t>
            </a:r>
            <a:r>
              <a:rPr lang="ru-RU" sz="1600" dirty="0" err="1"/>
              <a:t>Russia</a:t>
            </a:r>
            <a:r>
              <a:rPr lang="ru-RU" sz="1600" dirty="0"/>
              <a:t>)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8" y="5825357"/>
            <a:ext cx="5892800" cy="3928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3461210" y="8321396"/>
            <a:ext cx="3439561" cy="132343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600" dirty="0">
                <a:solidFill>
                  <a:prstClr val="white"/>
                </a:solidFill>
              </a:rPr>
              <a:t>Отборочные соревнования на право участия в Финале VIII Национального чемпионата «Молодые профессионалы» (</a:t>
            </a:r>
            <a:r>
              <a:rPr lang="ru-RU" sz="1600" dirty="0" err="1">
                <a:solidFill>
                  <a:prstClr val="white"/>
                </a:solidFill>
              </a:rPr>
              <a:t>WorldSkills</a:t>
            </a:r>
            <a:r>
              <a:rPr lang="ru-RU" sz="1600" dirty="0">
                <a:solidFill>
                  <a:prstClr val="white"/>
                </a:solidFill>
              </a:rPr>
              <a:t> </a:t>
            </a:r>
            <a:r>
              <a:rPr lang="ru-RU" sz="1600" dirty="0" err="1">
                <a:solidFill>
                  <a:prstClr val="white"/>
                </a:solidFill>
              </a:rPr>
              <a:t>Russia</a:t>
            </a:r>
            <a:r>
              <a:rPr lang="ru-RU" sz="1600" dirty="0">
                <a:solidFill>
                  <a:prstClr val="white"/>
                </a:solidFill>
              </a:rPr>
              <a:t>) </a:t>
            </a:r>
            <a:r>
              <a:rPr lang="ru-RU" sz="1600" dirty="0" smtClean="0">
                <a:solidFill>
                  <a:prstClr val="white"/>
                </a:solidFill>
              </a:rPr>
              <a:t>(юниоры)</a:t>
            </a:r>
            <a:endParaRPr lang="ru-RU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37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59183" y="9111995"/>
            <a:ext cx="481965" cy="481965"/>
          </a:xfrm>
          <a:custGeom>
            <a:avLst/>
            <a:gdLst/>
            <a:ahLst/>
            <a:cxnLst/>
            <a:rect l="l" t="t" r="r" b="b"/>
            <a:pathLst>
              <a:path w="481965" h="481965">
                <a:moveTo>
                  <a:pt x="240792" y="0"/>
                </a:moveTo>
                <a:lnTo>
                  <a:pt x="192268" y="4892"/>
                </a:lnTo>
                <a:lnTo>
                  <a:pt x="147071" y="18923"/>
                </a:lnTo>
                <a:lnTo>
                  <a:pt x="106170" y="41124"/>
                </a:lnTo>
                <a:lnTo>
                  <a:pt x="70532" y="70527"/>
                </a:lnTo>
                <a:lnTo>
                  <a:pt x="41127" y="106164"/>
                </a:lnTo>
                <a:lnTo>
                  <a:pt x="18924" y="147066"/>
                </a:lnTo>
                <a:lnTo>
                  <a:pt x="4892" y="192265"/>
                </a:lnTo>
                <a:lnTo>
                  <a:pt x="0" y="240791"/>
                </a:lnTo>
                <a:lnTo>
                  <a:pt x="4892" y="289318"/>
                </a:lnTo>
                <a:lnTo>
                  <a:pt x="18924" y="334517"/>
                </a:lnTo>
                <a:lnTo>
                  <a:pt x="41127" y="375419"/>
                </a:lnTo>
                <a:lnTo>
                  <a:pt x="70532" y="411056"/>
                </a:lnTo>
                <a:lnTo>
                  <a:pt x="106170" y="440459"/>
                </a:lnTo>
                <a:lnTo>
                  <a:pt x="147071" y="462660"/>
                </a:lnTo>
                <a:lnTo>
                  <a:pt x="192268" y="476691"/>
                </a:lnTo>
                <a:lnTo>
                  <a:pt x="240792" y="481583"/>
                </a:lnTo>
                <a:lnTo>
                  <a:pt x="289315" y="476691"/>
                </a:lnTo>
                <a:lnTo>
                  <a:pt x="334512" y="462660"/>
                </a:lnTo>
                <a:lnTo>
                  <a:pt x="375413" y="440459"/>
                </a:lnTo>
                <a:lnTo>
                  <a:pt x="411051" y="411056"/>
                </a:lnTo>
                <a:lnTo>
                  <a:pt x="440456" y="375419"/>
                </a:lnTo>
                <a:lnTo>
                  <a:pt x="462659" y="334517"/>
                </a:lnTo>
                <a:lnTo>
                  <a:pt x="476691" y="289318"/>
                </a:lnTo>
                <a:lnTo>
                  <a:pt x="481584" y="240791"/>
                </a:lnTo>
                <a:lnTo>
                  <a:pt x="476691" y="192265"/>
                </a:lnTo>
                <a:lnTo>
                  <a:pt x="462659" y="147066"/>
                </a:lnTo>
                <a:lnTo>
                  <a:pt x="440456" y="106164"/>
                </a:lnTo>
                <a:lnTo>
                  <a:pt x="411051" y="70527"/>
                </a:lnTo>
                <a:lnTo>
                  <a:pt x="375413" y="41124"/>
                </a:lnTo>
                <a:lnTo>
                  <a:pt x="334512" y="18923"/>
                </a:lnTo>
                <a:lnTo>
                  <a:pt x="289315" y="4892"/>
                </a:lnTo>
                <a:lnTo>
                  <a:pt x="240792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74" y="616075"/>
            <a:ext cx="8667701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spc="5" dirty="0" err="1" smtClean="0">
                <a:latin typeface="Franklin Gothic Medium Cond"/>
                <a:cs typeface="Franklin Gothic Medium Cond"/>
              </a:rPr>
              <a:t>Ворлдскиллс</a:t>
            </a:r>
            <a:r>
              <a:rPr lang="ru-RU" sz="4000" spc="5" dirty="0" smtClean="0">
                <a:latin typeface="Franklin Gothic Medium Cond"/>
                <a:cs typeface="Franklin Gothic Medium Cond"/>
              </a:rPr>
              <a:t> Россия в Барнаульском государственном педагогическом колледже</a:t>
            </a:r>
            <a:endParaRPr sz="4000" dirty="0">
              <a:latin typeface="Franklin Gothic Medium Cond"/>
              <a:cs typeface="Franklin Gothic Medium C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343643"/>
            <a:ext cx="11743690" cy="26034"/>
          </a:xfrm>
          <a:custGeom>
            <a:avLst/>
            <a:gdLst/>
            <a:ahLst/>
            <a:cxnLst/>
            <a:rect l="l" t="t" r="r" b="b"/>
            <a:pathLst>
              <a:path w="11743690" h="26034">
                <a:moveTo>
                  <a:pt x="11743182" y="0"/>
                </a:moveTo>
                <a:lnTo>
                  <a:pt x="0" y="0"/>
                </a:lnTo>
                <a:lnTo>
                  <a:pt x="0" y="25907"/>
                </a:lnTo>
                <a:lnTo>
                  <a:pt x="11743182" y="25907"/>
                </a:lnTo>
                <a:lnTo>
                  <a:pt x="11743182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10169" y="-121836"/>
            <a:ext cx="2835147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19104" y="390146"/>
            <a:ext cx="1545590" cy="1055370"/>
          </a:xfrm>
          <a:custGeom>
            <a:avLst/>
            <a:gdLst/>
            <a:ahLst/>
            <a:cxnLst/>
            <a:rect l="l" t="t" r="r" b="b"/>
            <a:pathLst>
              <a:path w="1545590" h="1055370">
                <a:moveTo>
                  <a:pt x="1545363" y="0"/>
                </a:moveTo>
                <a:lnTo>
                  <a:pt x="485967" y="0"/>
                </a:lnTo>
                <a:lnTo>
                  <a:pt x="485255" y="1418"/>
                </a:lnTo>
                <a:lnTo>
                  <a:pt x="712" y="1036410"/>
                </a:lnTo>
                <a:lnTo>
                  <a:pt x="0" y="1041699"/>
                </a:lnTo>
                <a:lnTo>
                  <a:pt x="0" y="1043735"/>
                </a:lnTo>
                <a:lnTo>
                  <a:pt x="1959" y="1049099"/>
                </a:lnTo>
                <a:lnTo>
                  <a:pt x="6524" y="1053281"/>
                </a:lnTo>
                <a:lnTo>
                  <a:pt x="12826" y="1054867"/>
                </a:lnTo>
                <a:lnTo>
                  <a:pt x="16389" y="1054867"/>
                </a:lnTo>
                <a:lnTo>
                  <a:pt x="17813" y="1054157"/>
                </a:lnTo>
                <a:lnTo>
                  <a:pt x="82418" y="1030731"/>
                </a:lnTo>
                <a:lnTo>
                  <a:pt x="25651" y="1030731"/>
                </a:lnTo>
                <a:lnTo>
                  <a:pt x="501649" y="13431"/>
                </a:lnTo>
                <a:lnTo>
                  <a:pt x="1545363" y="13431"/>
                </a:lnTo>
                <a:lnTo>
                  <a:pt x="1545363" y="0"/>
                </a:lnTo>
                <a:close/>
              </a:path>
              <a:path w="1545590" h="1055370">
                <a:moveTo>
                  <a:pt x="1545363" y="13431"/>
                </a:moveTo>
                <a:lnTo>
                  <a:pt x="1526271" y="13431"/>
                </a:lnTo>
                <a:lnTo>
                  <a:pt x="1526271" y="486249"/>
                </a:lnTo>
                <a:lnTo>
                  <a:pt x="25651" y="1030731"/>
                </a:lnTo>
                <a:lnTo>
                  <a:pt x="82418" y="1030731"/>
                </a:lnTo>
                <a:lnTo>
                  <a:pt x="1537004" y="503284"/>
                </a:lnTo>
                <a:lnTo>
                  <a:pt x="1542703" y="501156"/>
                </a:lnTo>
                <a:lnTo>
                  <a:pt x="1545363" y="497490"/>
                </a:lnTo>
                <a:lnTo>
                  <a:pt x="1545363" y="134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37137" y="419184"/>
            <a:ext cx="992505" cy="449580"/>
          </a:xfrm>
          <a:custGeom>
            <a:avLst/>
            <a:gdLst/>
            <a:ahLst/>
            <a:cxnLst/>
            <a:rect l="l" t="t" r="r" b="b"/>
            <a:pathLst>
              <a:path w="992504" h="449580">
                <a:moveTo>
                  <a:pt x="860065" y="316652"/>
                </a:moveTo>
                <a:lnTo>
                  <a:pt x="841543" y="316652"/>
                </a:lnTo>
                <a:lnTo>
                  <a:pt x="841543" y="447979"/>
                </a:lnTo>
                <a:lnTo>
                  <a:pt x="862914" y="447979"/>
                </a:lnTo>
                <a:lnTo>
                  <a:pt x="876591" y="399710"/>
                </a:lnTo>
                <a:lnTo>
                  <a:pt x="860065" y="399710"/>
                </a:lnTo>
                <a:lnTo>
                  <a:pt x="860065" y="316652"/>
                </a:lnTo>
                <a:close/>
              </a:path>
              <a:path w="992504" h="449580">
                <a:moveTo>
                  <a:pt x="907081" y="355689"/>
                </a:moveTo>
                <a:lnTo>
                  <a:pt x="888559" y="355689"/>
                </a:lnTo>
                <a:lnTo>
                  <a:pt x="888559" y="447979"/>
                </a:lnTo>
                <a:lnTo>
                  <a:pt x="907081" y="447979"/>
                </a:lnTo>
                <a:lnTo>
                  <a:pt x="907081" y="355689"/>
                </a:lnTo>
                <a:close/>
              </a:path>
              <a:path w="992504" h="449580">
                <a:moveTo>
                  <a:pt x="907081" y="316652"/>
                </a:moveTo>
                <a:lnTo>
                  <a:pt x="884285" y="316652"/>
                </a:lnTo>
                <a:lnTo>
                  <a:pt x="867948" y="371315"/>
                </a:lnTo>
                <a:lnTo>
                  <a:pt x="860065" y="399710"/>
                </a:lnTo>
                <a:lnTo>
                  <a:pt x="876591" y="399710"/>
                </a:lnTo>
                <a:lnTo>
                  <a:pt x="880011" y="387641"/>
                </a:lnTo>
                <a:lnTo>
                  <a:pt x="888559" y="355689"/>
                </a:lnTo>
                <a:lnTo>
                  <a:pt x="907081" y="355689"/>
                </a:lnTo>
                <a:lnTo>
                  <a:pt x="907081" y="316652"/>
                </a:lnTo>
                <a:close/>
              </a:path>
              <a:path w="992504" h="449580">
                <a:moveTo>
                  <a:pt x="795952" y="315234"/>
                </a:moveTo>
                <a:lnTo>
                  <a:pt x="782423" y="317451"/>
                </a:lnTo>
                <a:lnTo>
                  <a:pt x="772847" y="323926"/>
                </a:lnTo>
                <a:lnTo>
                  <a:pt x="767154" y="334397"/>
                </a:lnTo>
                <a:lnTo>
                  <a:pt x="765272" y="348595"/>
                </a:lnTo>
                <a:lnTo>
                  <a:pt x="765272" y="416746"/>
                </a:lnTo>
                <a:lnTo>
                  <a:pt x="767154" y="430531"/>
                </a:lnTo>
                <a:lnTo>
                  <a:pt x="772847" y="440790"/>
                </a:lnTo>
                <a:lnTo>
                  <a:pt x="782423" y="447190"/>
                </a:lnTo>
                <a:lnTo>
                  <a:pt x="795952" y="449398"/>
                </a:lnTo>
                <a:lnTo>
                  <a:pt x="809426" y="447190"/>
                </a:lnTo>
                <a:lnTo>
                  <a:pt x="818973" y="440790"/>
                </a:lnTo>
                <a:lnTo>
                  <a:pt x="824427" y="430943"/>
                </a:lnTo>
                <a:lnTo>
                  <a:pt x="790253" y="430943"/>
                </a:lnTo>
                <a:lnTo>
                  <a:pt x="785979" y="427396"/>
                </a:lnTo>
                <a:lnTo>
                  <a:pt x="785979" y="337944"/>
                </a:lnTo>
                <a:lnTo>
                  <a:pt x="790253" y="334397"/>
                </a:lnTo>
                <a:lnTo>
                  <a:pt x="824656" y="334397"/>
                </a:lnTo>
                <a:lnTo>
                  <a:pt x="818973" y="323926"/>
                </a:lnTo>
                <a:lnTo>
                  <a:pt x="809426" y="317451"/>
                </a:lnTo>
                <a:lnTo>
                  <a:pt x="795952" y="315234"/>
                </a:lnTo>
                <a:close/>
              </a:path>
              <a:path w="992504" h="449580">
                <a:moveTo>
                  <a:pt x="826536" y="399001"/>
                </a:moveTo>
                <a:lnTo>
                  <a:pt x="807350" y="399001"/>
                </a:lnTo>
                <a:lnTo>
                  <a:pt x="807350" y="427396"/>
                </a:lnTo>
                <a:lnTo>
                  <a:pt x="803075" y="430943"/>
                </a:lnTo>
                <a:lnTo>
                  <a:pt x="824427" y="430943"/>
                </a:lnTo>
                <a:lnTo>
                  <a:pt x="824656" y="430531"/>
                </a:lnTo>
                <a:lnTo>
                  <a:pt x="826536" y="416746"/>
                </a:lnTo>
                <a:lnTo>
                  <a:pt x="826536" y="399001"/>
                </a:lnTo>
                <a:close/>
              </a:path>
              <a:path w="992504" h="449580">
                <a:moveTo>
                  <a:pt x="824656" y="334397"/>
                </a:moveTo>
                <a:lnTo>
                  <a:pt x="803075" y="334397"/>
                </a:lnTo>
                <a:lnTo>
                  <a:pt x="807350" y="337944"/>
                </a:lnTo>
                <a:lnTo>
                  <a:pt x="807350" y="361374"/>
                </a:lnTo>
                <a:lnTo>
                  <a:pt x="826536" y="361374"/>
                </a:lnTo>
                <a:lnTo>
                  <a:pt x="826536" y="348595"/>
                </a:lnTo>
                <a:lnTo>
                  <a:pt x="824656" y="334397"/>
                </a:lnTo>
                <a:close/>
              </a:path>
              <a:path w="992504" h="449580">
                <a:moveTo>
                  <a:pt x="720441" y="315234"/>
                </a:moveTo>
                <a:lnTo>
                  <a:pt x="706808" y="317451"/>
                </a:lnTo>
                <a:lnTo>
                  <a:pt x="697004" y="323926"/>
                </a:lnTo>
                <a:lnTo>
                  <a:pt x="691082" y="334397"/>
                </a:lnTo>
                <a:lnTo>
                  <a:pt x="689097" y="348595"/>
                </a:lnTo>
                <a:lnTo>
                  <a:pt x="689097" y="416746"/>
                </a:lnTo>
                <a:lnTo>
                  <a:pt x="691082" y="430531"/>
                </a:lnTo>
                <a:lnTo>
                  <a:pt x="697004" y="440790"/>
                </a:lnTo>
                <a:lnTo>
                  <a:pt x="706808" y="447190"/>
                </a:lnTo>
                <a:lnTo>
                  <a:pt x="720441" y="449398"/>
                </a:lnTo>
                <a:lnTo>
                  <a:pt x="733634" y="447190"/>
                </a:lnTo>
                <a:lnTo>
                  <a:pt x="743213" y="440790"/>
                </a:lnTo>
                <a:lnTo>
                  <a:pt x="748816" y="430943"/>
                </a:lnTo>
                <a:lnTo>
                  <a:pt x="713982" y="430943"/>
                </a:lnTo>
                <a:lnTo>
                  <a:pt x="709708" y="427396"/>
                </a:lnTo>
                <a:lnTo>
                  <a:pt x="709708" y="337944"/>
                </a:lnTo>
                <a:lnTo>
                  <a:pt x="713982" y="334397"/>
                </a:lnTo>
                <a:lnTo>
                  <a:pt x="749051" y="334397"/>
                </a:lnTo>
                <a:lnTo>
                  <a:pt x="743213" y="323926"/>
                </a:lnTo>
                <a:lnTo>
                  <a:pt x="733634" y="317451"/>
                </a:lnTo>
                <a:lnTo>
                  <a:pt x="720441" y="315234"/>
                </a:lnTo>
                <a:close/>
              </a:path>
              <a:path w="992504" h="449580">
                <a:moveTo>
                  <a:pt x="751025" y="399001"/>
                </a:moveTo>
                <a:lnTo>
                  <a:pt x="731079" y="399001"/>
                </a:lnTo>
                <a:lnTo>
                  <a:pt x="731079" y="427396"/>
                </a:lnTo>
                <a:lnTo>
                  <a:pt x="727564" y="430943"/>
                </a:lnTo>
                <a:lnTo>
                  <a:pt x="748816" y="430943"/>
                </a:lnTo>
                <a:lnTo>
                  <a:pt x="749051" y="430531"/>
                </a:lnTo>
                <a:lnTo>
                  <a:pt x="751025" y="416746"/>
                </a:lnTo>
                <a:lnTo>
                  <a:pt x="751025" y="399001"/>
                </a:lnTo>
                <a:close/>
              </a:path>
              <a:path w="992504" h="449580">
                <a:moveTo>
                  <a:pt x="749051" y="334397"/>
                </a:moveTo>
                <a:lnTo>
                  <a:pt x="727564" y="334397"/>
                </a:lnTo>
                <a:lnTo>
                  <a:pt x="731079" y="337944"/>
                </a:lnTo>
                <a:lnTo>
                  <a:pt x="731079" y="361374"/>
                </a:lnTo>
                <a:lnTo>
                  <a:pt x="751025" y="361374"/>
                </a:lnTo>
                <a:lnTo>
                  <a:pt x="751025" y="348595"/>
                </a:lnTo>
                <a:lnTo>
                  <a:pt x="749051" y="334397"/>
                </a:lnTo>
                <a:close/>
              </a:path>
              <a:path w="992504" h="449580">
                <a:moveTo>
                  <a:pt x="568659" y="316652"/>
                </a:moveTo>
                <a:lnTo>
                  <a:pt x="537980" y="316652"/>
                </a:lnTo>
                <a:lnTo>
                  <a:pt x="537980" y="447979"/>
                </a:lnTo>
                <a:lnTo>
                  <a:pt x="558686" y="447979"/>
                </a:lnTo>
                <a:lnTo>
                  <a:pt x="558686" y="399001"/>
                </a:lnTo>
                <a:lnTo>
                  <a:pt x="568659" y="399001"/>
                </a:lnTo>
                <a:lnTo>
                  <a:pt x="582133" y="396893"/>
                </a:lnTo>
                <a:lnTo>
                  <a:pt x="591680" y="390658"/>
                </a:lnTo>
                <a:lnTo>
                  <a:pt x="597363" y="380429"/>
                </a:lnTo>
                <a:lnTo>
                  <a:pt x="597443" y="379828"/>
                </a:lnTo>
                <a:lnTo>
                  <a:pt x="558686" y="379828"/>
                </a:lnTo>
                <a:lnTo>
                  <a:pt x="558686" y="335816"/>
                </a:lnTo>
                <a:lnTo>
                  <a:pt x="597442" y="335816"/>
                </a:lnTo>
                <a:lnTo>
                  <a:pt x="597363" y="335220"/>
                </a:lnTo>
                <a:lnTo>
                  <a:pt x="591680" y="324994"/>
                </a:lnTo>
                <a:lnTo>
                  <a:pt x="582133" y="318760"/>
                </a:lnTo>
                <a:lnTo>
                  <a:pt x="568659" y="316652"/>
                </a:lnTo>
                <a:close/>
              </a:path>
              <a:path w="992504" h="449580">
                <a:moveTo>
                  <a:pt x="597442" y="335816"/>
                </a:moveTo>
                <a:lnTo>
                  <a:pt x="575023" y="335816"/>
                </a:lnTo>
                <a:lnTo>
                  <a:pt x="578632" y="338654"/>
                </a:lnTo>
                <a:lnTo>
                  <a:pt x="578632" y="376990"/>
                </a:lnTo>
                <a:lnTo>
                  <a:pt x="575023" y="379828"/>
                </a:lnTo>
                <a:lnTo>
                  <a:pt x="597443" y="379828"/>
                </a:lnTo>
                <a:lnTo>
                  <a:pt x="599243" y="366340"/>
                </a:lnTo>
                <a:lnTo>
                  <a:pt x="599243" y="349304"/>
                </a:lnTo>
                <a:lnTo>
                  <a:pt x="597442" y="335816"/>
                </a:lnTo>
                <a:close/>
              </a:path>
              <a:path w="992504" h="449580">
                <a:moveTo>
                  <a:pt x="643410" y="315234"/>
                </a:moveTo>
                <a:lnTo>
                  <a:pt x="629817" y="317451"/>
                </a:lnTo>
                <a:lnTo>
                  <a:pt x="620009" y="323926"/>
                </a:lnTo>
                <a:lnTo>
                  <a:pt x="614065" y="334397"/>
                </a:lnTo>
                <a:lnTo>
                  <a:pt x="612066" y="348595"/>
                </a:lnTo>
                <a:lnTo>
                  <a:pt x="612066" y="416746"/>
                </a:lnTo>
                <a:lnTo>
                  <a:pt x="614065" y="430531"/>
                </a:lnTo>
                <a:lnTo>
                  <a:pt x="620009" y="440790"/>
                </a:lnTo>
                <a:lnTo>
                  <a:pt x="629817" y="447190"/>
                </a:lnTo>
                <a:lnTo>
                  <a:pt x="643410" y="449398"/>
                </a:lnTo>
                <a:lnTo>
                  <a:pt x="656722" y="447190"/>
                </a:lnTo>
                <a:lnTo>
                  <a:pt x="666562" y="440790"/>
                </a:lnTo>
                <a:lnTo>
                  <a:pt x="672416" y="430943"/>
                </a:lnTo>
                <a:lnTo>
                  <a:pt x="637046" y="430943"/>
                </a:lnTo>
                <a:lnTo>
                  <a:pt x="632772" y="427396"/>
                </a:lnTo>
                <a:lnTo>
                  <a:pt x="632772" y="337944"/>
                </a:lnTo>
                <a:lnTo>
                  <a:pt x="637046" y="334397"/>
                </a:lnTo>
                <a:lnTo>
                  <a:pt x="672662" y="334397"/>
                </a:lnTo>
                <a:lnTo>
                  <a:pt x="666562" y="323926"/>
                </a:lnTo>
                <a:lnTo>
                  <a:pt x="656722" y="317451"/>
                </a:lnTo>
                <a:lnTo>
                  <a:pt x="643410" y="315234"/>
                </a:lnTo>
                <a:close/>
              </a:path>
              <a:path w="992504" h="449580">
                <a:moveTo>
                  <a:pt x="672662" y="334397"/>
                </a:moveTo>
                <a:lnTo>
                  <a:pt x="649869" y="334397"/>
                </a:lnTo>
                <a:lnTo>
                  <a:pt x="654143" y="337944"/>
                </a:lnTo>
                <a:lnTo>
                  <a:pt x="654143" y="427396"/>
                </a:lnTo>
                <a:lnTo>
                  <a:pt x="649869" y="430943"/>
                </a:lnTo>
                <a:lnTo>
                  <a:pt x="672416" y="430943"/>
                </a:lnTo>
                <a:lnTo>
                  <a:pt x="672662" y="430531"/>
                </a:lnTo>
                <a:lnTo>
                  <a:pt x="674754" y="416746"/>
                </a:lnTo>
                <a:lnTo>
                  <a:pt x="674754" y="348595"/>
                </a:lnTo>
                <a:lnTo>
                  <a:pt x="672662" y="334397"/>
                </a:lnTo>
                <a:close/>
              </a:path>
              <a:path w="992504" h="449580">
                <a:moveTo>
                  <a:pt x="942035" y="316652"/>
                </a:moveTo>
                <a:lnTo>
                  <a:pt x="923513" y="316652"/>
                </a:lnTo>
                <a:lnTo>
                  <a:pt x="923513" y="447979"/>
                </a:lnTo>
                <a:lnTo>
                  <a:pt x="944884" y="447979"/>
                </a:lnTo>
                <a:lnTo>
                  <a:pt x="959093" y="399710"/>
                </a:lnTo>
                <a:lnTo>
                  <a:pt x="942035" y="399710"/>
                </a:lnTo>
                <a:lnTo>
                  <a:pt x="942035" y="316652"/>
                </a:lnTo>
                <a:close/>
              </a:path>
              <a:path w="992504" h="449580">
                <a:moveTo>
                  <a:pt x="989716" y="355689"/>
                </a:moveTo>
                <a:lnTo>
                  <a:pt x="970529" y="355689"/>
                </a:lnTo>
                <a:lnTo>
                  <a:pt x="970529" y="447979"/>
                </a:lnTo>
                <a:lnTo>
                  <a:pt x="989716" y="447979"/>
                </a:lnTo>
                <a:lnTo>
                  <a:pt x="989716" y="355689"/>
                </a:lnTo>
                <a:close/>
              </a:path>
              <a:path w="992504" h="449580">
                <a:moveTo>
                  <a:pt x="989716" y="316652"/>
                </a:moveTo>
                <a:lnTo>
                  <a:pt x="966920" y="316652"/>
                </a:lnTo>
                <a:lnTo>
                  <a:pt x="949823" y="371315"/>
                </a:lnTo>
                <a:lnTo>
                  <a:pt x="942035" y="399710"/>
                </a:lnTo>
                <a:lnTo>
                  <a:pt x="959093" y="399710"/>
                </a:lnTo>
                <a:lnTo>
                  <a:pt x="962646" y="387641"/>
                </a:lnTo>
                <a:lnTo>
                  <a:pt x="970529" y="355689"/>
                </a:lnTo>
                <a:lnTo>
                  <a:pt x="989716" y="355689"/>
                </a:lnTo>
                <a:lnTo>
                  <a:pt x="989716" y="316652"/>
                </a:lnTo>
                <a:close/>
              </a:path>
              <a:path w="992504" h="449580">
                <a:moveTo>
                  <a:pt x="620614" y="157631"/>
                </a:moveTo>
                <a:lnTo>
                  <a:pt x="607021" y="159838"/>
                </a:lnTo>
                <a:lnTo>
                  <a:pt x="597213" y="166239"/>
                </a:lnTo>
                <a:lnTo>
                  <a:pt x="591269" y="176502"/>
                </a:lnTo>
                <a:lnTo>
                  <a:pt x="589270" y="190292"/>
                </a:lnTo>
                <a:lnTo>
                  <a:pt x="589270" y="259152"/>
                </a:lnTo>
                <a:lnTo>
                  <a:pt x="591269" y="272937"/>
                </a:lnTo>
                <a:lnTo>
                  <a:pt x="597213" y="283197"/>
                </a:lnTo>
                <a:lnTo>
                  <a:pt x="607021" y="289597"/>
                </a:lnTo>
                <a:lnTo>
                  <a:pt x="620614" y="291804"/>
                </a:lnTo>
                <a:lnTo>
                  <a:pt x="634247" y="289597"/>
                </a:lnTo>
                <a:lnTo>
                  <a:pt x="644051" y="283197"/>
                </a:lnTo>
                <a:lnTo>
                  <a:pt x="649735" y="273350"/>
                </a:lnTo>
                <a:lnTo>
                  <a:pt x="614250" y="273350"/>
                </a:lnTo>
                <a:lnTo>
                  <a:pt x="609976" y="269793"/>
                </a:lnTo>
                <a:lnTo>
                  <a:pt x="609976" y="179641"/>
                </a:lnTo>
                <a:lnTo>
                  <a:pt x="614250" y="176094"/>
                </a:lnTo>
                <a:lnTo>
                  <a:pt x="649738" y="176094"/>
                </a:lnTo>
                <a:lnTo>
                  <a:pt x="644051" y="166239"/>
                </a:lnTo>
                <a:lnTo>
                  <a:pt x="634247" y="159838"/>
                </a:lnTo>
                <a:lnTo>
                  <a:pt x="620614" y="157631"/>
                </a:lnTo>
                <a:close/>
              </a:path>
              <a:path w="992504" h="449580">
                <a:moveTo>
                  <a:pt x="649738" y="176094"/>
                </a:moveTo>
                <a:lnTo>
                  <a:pt x="627073" y="176094"/>
                </a:lnTo>
                <a:lnTo>
                  <a:pt x="631347" y="179641"/>
                </a:lnTo>
                <a:lnTo>
                  <a:pt x="631347" y="269793"/>
                </a:lnTo>
                <a:lnTo>
                  <a:pt x="627073" y="273350"/>
                </a:lnTo>
                <a:lnTo>
                  <a:pt x="649735" y="273350"/>
                </a:lnTo>
                <a:lnTo>
                  <a:pt x="649973" y="272937"/>
                </a:lnTo>
                <a:lnTo>
                  <a:pt x="651958" y="259152"/>
                </a:lnTo>
                <a:lnTo>
                  <a:pt x="651958" y="190292"/>
                </a:lnTo>
                <a:lnTo>
                  <a:pt x="649973" y="176502"/>
                </a:lnTo>
                <a:lnTo>
                  <a:pt x="649738" y="176094"/>
                </a:lnTo>
                <a:close/>
              </a:path>
              <a:path w="992504" h="449580">
                <a:moveTo>
                  <a:pt x="989716" y="159059"/>
                </a:moveTo>
                <a:lnTo>
                  <a:pt x="969104" y="159059"/>
                </a:lnTo>
                <a:lnTo>
                  <a:pt x="969104" y="290385"/>
                </a:lnTo>
                <a:lnTo>
                  <a:pt x="989716" y="290385"/>
                </a:lnTo>
                <a:lnTo>
                  <a:pt x="989716" y="159059"/>
                </a:lnTo>
                <a:close/>
              </a:path>
              <a:path w="992504" h="449580">
                <a:moveTo>
                  <a:pt x="498752" y="159059"/>
                </a:moveTo>
                <a:lnTo>
                  <a:pt x="433214" y="159059"/>
                </a:lnTo>
                <a:lnTo>
                  <a:pt x="433214" y="290385"/>
                </a:lnTo>
                <a:lnTo>
                  <a:pt x="453920" y="290385"/>
                </a:lnTo>
                <a:lnTo>
                  <a:pt x="453920" y="177513"/>
                </a:lnTo>
                <a:lnTo>
                  <a:pt x="498752" y="177513"/>
                </a:lnTo>
                <a:lnTo>
                  <a:pt x="498752" y="159059"/>
                </a:lnTo>
                <a:close/>
              </a:path>
              <a:path w="992504" h="449580">
                <a:moveTo>
                  <a:pt x="498752" y="177513"/>
                </a:moveTo>
                <a:lnTo>
                  <a:pt x="477381" y="177513"/>
                </a:lnTo>
                <a:lnTo>
                  <a:pt x="477381" y="290385"/>
                </a:lnTo>
                <a:lnTo>
                  <a:pt x="498752" y="290385"/>
                </a:lnTo>
                <a:lnTo>
                  <a:pt x="498752" y="177513"/>
                </a:lnTo>
                <a:close/>
              </a:path>
              <a:path w="992504" h="449580">
                <a:moveTo>
                  <a:pt x="545863" y="159059"/>
                </a:moveTo>
                <a:lnTo>
                  <a:pt x="515184" y="159059"/>
                </a:lnTo>
                <a:lnTo>
                  <a:pt x="515184" y="290385"/>
                </a:lnTo>
                <a:lnTo>
                  <a:pt x="535890" y="290385"/>
                </a:lnTo>
                <a:lnTo>
                  <a:pt x="535890" y="241398"/>
                </a:lnTo>
                <a:lnTo>
                  <a:pt x="545863" y="241398"/>
                </a:lnTo>
                <a:lnTo>
                  <a:pt x="559337" y="239192"/>
                </a:lnTo>
                <a:lnTo>
                  <a:pt x="568884" y="232794"/>
                </a:lnTo>
                <a:lnTo>
                  <a:pt x="574567" y="222535"/>
                </a:lnTo>
                <a:lnTo>
                  <a:pt x="574608" y="222235"/>
                </a:lnTo>
                <a:lnTo>
                  <a:pt x="535890" y="222235"/>
                </a:lnTo>
                <a:lnTo>
                  <a:pt x="535890" y="177513"/>
                </a:lnTo>
                <a:lnTo>
                  <a:pt x="574506" y="177513"/>
                </a:lnTo>
                <a:lnTo>
                  <a:pt x="568884" y="167397"/>
                </a:lnTo>
                <a:lnTo>
                  <a:pt x="559337" y="161165"/>
                </a:lnTo>
                <a:lnTo>
                  <a:pt x="545863" y="159059"/>
                </a:lnTo>
                <a:close/>
              </a:path>
              <a:path w="992504" h="449580">
                <a:moveTo>
                  <a:pt x="574506" y="177513"/>
                </a:moveTo>
                <a:lnTo>
                  <a:pt x="552227" y="177513"/>
                </a:lnTo>
                <a:lnTo>
                  <a:pt x="555836" y="181060"/>
                </a:lnTo>
                <a:lnTo>
                  <a:pt x="555836" y="219397"/>
                </a:lnTo>
                <a:lnTo>
                  <a:pt x="552227" y="222235"/>
                </a:lnTo>
                <a:lnTo>
                  <a:pt x="574608" y="222235"/>
                </a:lnTo>
                <a:lnTo>
                  <a:pt x="576447" y="208746"/>
                </a:lnTo>
                <a:lnTo>
                  <a:pt x="576447" y="191711"/>
                </a:lnTo>
                <a:lnTo>
                  <a:pt x="574567" y="177623"/>
                </a:lnTo>
                <a:close/>
              </a:path>
              <a:path w="992504" h="449580">
                <a:moveTo>
                  <a:pt x="916389" y="159059"/>
                </a:moveTo>
                <a:lnTo>
                  <a:pt x="895683" y="159059"/>
                </a:lnTo>
                <a:lnTo>
                  <a:pt x="895683" y="290385"/>
                </a:lnTo>
                <a:lnTo>
                  <a:pt x="926362" y="290385"/>
                </a:lnTo>
                <a:lnTo>
                  <a:pt x="939837" y="288278"/>
                </a:lnTo>
                <a:lnTo>
                  <a:pt x="949384" y="282044"/>
                </a:lnTo>
                <a:lnTo>
                  <a:pt x="955003" y="271931"/>
                </a:lnTo>
                <a:lnTo>
                  <a:pt x="916389" y="271931"/>
                </a:lnTo>
                <a:lnTo>
                  <a:pt x="916389" y="227200"/>
                </a:lnTo>
                <a:lnTo>
                  <a:pt x="955092" y="227200"/>
                </a:lnTo>
                <a:lnTo>
                  <a:pt x="955066" y="227014"/>
                </a:lnTo>
                <a:lnTo>
                  <a:pt x="949384" y="216999"/>
                </a:lnTo>
                <a:lnTo>
                  <a:pt x="939837" y="210843"/>
                </a:lnTo>
                <a:lnTo>
                  <a:pt x="926362" y="208746"/>
                </a:lnTo>
                <a:lnTo>
                  <a:pt x="916389" y="208746"/>
                </a:lnTo>
                <a:lnTo>
                  <a:pt x="916389" y="159059"/>
                </a:lnTo>
                <a:close/>
              </a:path>
              <a:path w="992504" h="449580">
                <a:moveTo>
                  <a:pt x="955092" y="227200"/>
                </a:moveTo>
                <a:lnTo>
                  <a:pt x="932726" y="227200"/>
                </a:lnTo>
                <a:lnTo>
                  <a:pt x="936336" y="230048"/>
                </a:lnTo>
                <a:lnTo>
                  <a:pt x="936336" y="268375"/>
                </a:lnTo>
                <a:lnTo>
                  <a:pt x="932726" y="271931"/>
                </a:lnTo>
                <a:lnTo>
                  <a:pt x="955003" y="271931"/>
                </a:lnTo>
                <a:lnTo>
                  <a:pt x="956947" y="257733"/>
                </a:lnTo>
                <a:lnTo>
                  <a:pt x="956947" y="240689"/>
                </a:lnTo>
                <a:lnTo>
                  <a:pt x="955092" y="227200"/>
                </a:lnTo>
                <a:close/>
              </a:path>
              <a:path w="992504" h="449580">
                <a:moveTo>
                  <a:pt x="860825" y="177513"/>
                </a:moveTo>
                <a:lnTo>
                  <a:pt x="840118" y="177513"/>
                </a:lnTo>
                <a:lnTo>
                  <a:pt x="840118" y="290385"/>
                </a:lnTo>
                <a:lnTo>
                  <a:pt x="860825" y="290385"/>
                </a:lnTo>
                <a:lnTo>
                  <a:pt x="860825" y="177513"/>
                </a:lnTo>
                <a:close/>
              </a:path>
              <a:path w="992504" h="449580">
                <a:moveTo>
                  <a:pt x="882196" y="159059"/>
                </a:moveTo>
                <a:lnTo>
                  <a:pt x="817988" y="159059"/>
                </a:lnTo>
                <a:lnTo>
                  <a:pt x="817988" y="177513"/>
                </a:lnTo>
                <a:lnTo>
                  <a:pt x="882196" y="177513"/>
                </a:lnTo>
                <a:lnTo>
                  <a:pt x="882196" y="159059"/>
                </a:lnTo>
                <a:close/>
              </a:path>
              <a:path w="992504" h="449580">
                <a:moveTo>
                  <a:pt x="759573" y="159059"/>
                </a:moveTo>
                <a:lnTo>
                  <a:pt x="738962" y="159059"/>
                </a:lnTo>
                <a:lnTo>
                  <a:pt x="738962" y="290385"/>
                </a:lnTo>
                <a:lnTo>
                  <a:pt x="759573" y="290385"/>
                </a:lnTo>
                <a:lnTo>
                  <a:pt x="759573" y="249921"/>
                </a:lnTo>
                <a:lnTo>
                  <a:pt x="766032" y="237851"/>
                </a:lnTo>
                <a:lnTo>
                  <a:pt x="786676" y="237851"/>
                </a:lnTo>
                <a:lnTo>
                  <a:pt x="778855" y="217978"/>
                </a:lnTo>
                <a:lnTo>
                  <a:pt x="779541" y="216559"/>
                </a:lnTo>
                <a:lnTo>
                  <a:pt x="759573" y="216559"/>
                </a:lnTo>
                <a:lnTo>
                  <a:pt x="759573" y="159059"/>
                </a:lnTo>
                <a:close/>
              </a:path>
              <a:path w="992504" h="449580">
                <a:moveTo>
                  <a:pt x="786676" y="237851"/>
                </a:moveTo>
                <a:lnTo>
                  <a:pt x="766032" y="237851"/>
                </a:lnTo>
                <a:lnTo>
                  <a:pt x="786643" y="290385"/>
                </a:lnTo>
                <a:lnTo>
                  <a:pt x="807350" y="290385"/>
                </a:lnTo>
                <a:lnTo>
                  <a:pt x="786676" y="237851"/>
                </a:lnTo>
                <a:close/>
              </a:path>
              <a:path w="992504" h="449580">
                <a:moveTo>
                  <a:pt x="807350" y="159059"/>
                </a:moveTo>
                <a:lnTo>
                  <a:pt x="786643" y="159059"/>
                </a:lnTo>
                <a:lnTo>
                  <a:pt x="759573" y="216559"/>
                </a:lnTo>
                <a:lnTo>
                  <a:pt x="779541" y="216559"/>
                </a:lnTo>
                <a:lnTo>
                  <a:pt x="807350" y="159059"/>
                </a:lnTo>
                <a:close/>
              </a:path>
              <a:path w="992504" h="449580">
                <a:moveTo>
                  <a:pt x="723955" y="159059"/>
                </a:moveTo>
                <a:lnTo>
                  <a:pt x="667630" y="159059"/>
                </a:lnTo>
                <a:lnTo>
                  <a:pt x="667630" y="290385"/>
                </a:lnTo>
                <a:lnTo>
                  <a:pt x="723955" y="290385"/>
                </a:lnTo>
                <a:lnTo>
                  <a:pt x="723955" y="271931"/>
                </a:lnTo>
                <a:lnTo>
                  <a:pt x="688337" y="271931"/>
                </a:lnTo>
                <a:lnTo>
                  <a:pt x="688337" y="233595"/>
                </a:lnTo>
                <a:lnTo>
                  <a:pt x="716831" y="233595"/>
                </a:lnTo>
                <a:lnTo>
                  <a:pt x="716831" y="214422"/>
                </a:lnTo>
                <a:lnTo>
                  <a:pt x="688337" y="214422"/>
                </a:lnTo>
                <a:lnTo>
                  <a:pt x="688337" y="177513"/>
                </a:lnTo>
                <a:lnTo>
                  <a:pt x="723955" y="177513"/>
                </a:lnTo>
                <a:lnTo>
                  <a:pt x="723955" y="159059"/>
                </a:lnTo>
                <a:close/>
              </a:path>
              <a:path w="992504" h="449580">
                <a:moveTo>
                  <a:pt x="433214" y="1418"/>
                </a:moveTo>
                <a:lnTo>
                  <a:pt x="412574" y="1418"/>
                </a:lnTo>
                <a:lnTo>
                  <a:pt x="412574" y="132792"/>
                </a:lnTo>
                <a:lnTo>
                  <a:pt x="433214" y="132792"/>
                </a:lnTo>
                <a:lnTo>
                  <a:pt x="433214" y="76711"/>
                </a:lnTo>
                <a:lnTo>
                  <a:pt x="478141" y="76711"/>
                </a:lnTo>
                <a:lnTo>
                  <a:pt x="478141" y="57509"/>
                </a:lnTo>
                <a:lnTo>
                  <a:pt x="433214" y="57509"/>
                </a:lnTo>
                <a:lnTo>
                  <a:pt x="433214" y="1418"/>
                </a:lnTo>
                <a:close/>
              </a:path>
              <a:path w="992504" h="449580">
                <a:moveTo>
                  <a:pt x="478141" y="76711"/>
                </a:moveTo>
                <a:lnTo>
                  <a:pt x="456770" y="76711"/>
                </a:lnTo>
                <a:lnTo>
                  <a:pt x="456770" y="132792"/>
                </a:lnTo>
                <a:lnTo>
                  <a:pt x="478141" y="132792"/>
                </a:lnTo>
                <a:lnTo>
                  <a:pt x="478141" y="76711"/>
                </a:lnTo>
                <a:close/>
              </a:path>
              <a:path w="992504" h="449580">
                <a:moveTo>
                  <a:pt x="478141" y="1418"/>
                </a:moveTo>
                <a:lnTo>
                  <a:pt x="456770" y="1418"/>
                </a:lnTo>
                <a:lnTo>
                  <a:pt x="456770" y="57509"/>
                </a:lnTo>
                <a:lnTo>
                  <a:pt x="478141" y="57509"/>
                </a:lnTo>
                <a:lnTo>
                  <a:pt x="478141" y="1418"/>
                </a:lnTo>
                <a:close/>
              </a:path>
              <a:path w="992504" h="449580">
                <a:moveTo>
                  <a:pt x="365549" y="0"/>
                </a:moveTo>
                <a:lnTo>
                  <a:pt x="352231" y="2213"/>
                </a:lnTo>
                <a:lnTo>
                  <a:pt x="342388" y="8631"/>
                </a:lnTo>
                <a:lnTo>
                  <a:pt x="336288" y="18914"/>
                </a:lnTo>
                <a:lnTo>
                  <a:pt x="334195" y="32727"/>
                </a:lnTo>
                <a:lnTo>
                  <a:pt x="334303" y="102259"/>
                </a:lnTo>
                <a:lnTo>
                  <a:pt x="336288" y="115340"/>
                </a:lnTo>
                <a:lnTo>
                  <a:pt x="342388" y="125602"/>
                </a:lnTo>
                <a:lnTo>
                  <a:pt x="352231" y="132003"/>
                </a:lnTo>
                <a:lnTo>
                  <a:pt x="365549" y="134211"/>
                </a:lnTo>
                <a:lnTo>
                  <a:pt x="379163" y="132003"/>
                </a:lnTo>
                <a:lnTo>
                  <a:pt x="388972" y="125602"/>
                </a:lnTo>
                <a:lnTo>
                  <a:pt x="394673" y="115747"/>
                </a:lnTo>
                <a:lnTo>
                  <a:pt x="359137" y="115747"/>
                </a:lnTo>
                <a:lnTo>
                  <a:pt x="354854" y="112200"/>
                </a:lnTo>
                <a:lnTo>
                  <a:pt x="354854" y="22039"/>
                </a:lnTo>
                <a:lnTo>
                  <a:pt x="359137" y="18539"/>
                </a:lnTo>
                <a:lnTo>
                  <a:pt x="394692" y="18539"/>
                </a:lnTo>
                <a:lnTo>
                  <a:pt x="388972" y="8631"/>
                </a:lnTo>
                <a:lnTo>
                  <a:pt x="379163" y="2213"/>
                </a:lnTo>
                <a:lnTo>
                  <a:pt x="365549" y="0"/>
                </a:lnTo>
                <a:close/>
              </a:path>
              <a:path w="992504" h="449580">
                <a:moveTo>
                  <a:pt x="394692" y="18539"/>
                </a:moveTo>
                <a:lnTo>
                  <a:pt x="372672" y="18539"/>
                </a:lnTo>
                <a:lnTo>
                  <a:pt x="376234" y="22039"/>
                </a:lnTo>
                <a:lnTo>
                  <a:pt x="376234" y="112200"/>
                </a:lnTo>
                <a:lnTo>
                  <a:pt x="372672" y="115747"/>
                </a:lnTo>
                <a:lnTo>
                  <a:pt x="394673" y="115747"/>
                </a:lnTo>
                <a:lnTo>
                  <a:pt x="394908" y="115340"/>
                </a:lnTo>
                <a:lnTo>
                  <a:pt x="396800" y="102259"/>
                </a:lnTo>
                <a:lnTo>
                  <a:pt x="396902" y="32727"/>
                </a:lnTo>
                <a:lnTo>
                  <a:pt x="394908" y="18914"/>
                </a:lnTo>
                <a:lnTo>
                  <a:pt x="394692" y="18539"/>
                </a:lnTo>
                <a:close/>
              </a:path>
              <a:path w="992504" h="449580">
                <a:moveTo>
                  <a:pt x="991900" y="1418"/>
                </a:moveTo>
                <a:lnTo>
                  <a:pt x="934911" y="1418"/>
                </a:lnTo>
                <a:lnTo>
                  <a:pt x="934911" y="132792"/>
                </a:lnTo>
                <a:lnTo>
                  <a:pt x="991900" y="132792"/>
                </a:lnTo>
                <a:lnTo>
                  <a:pt x="991900" y="114328"/>
                </a:lnTo>
                <a:lnTo>
                  <a:pt x="956282" y="114328"/>
                </a:lnTo>
                <a:lnTo>
                  <a:pt x="956282" y="75292"/>
                </a:lnTo>
                <a:lnTo>
                  <a:pt x="984777" y="75292"/>
                </a:lnTo>
                <a:lnTo>
                  <a:pt x="984777" y="56847"/>
                </a:lnTo>
                <a:lnTo>
                  <a:pt x="956282" y="56847"/>
                </a:lnTo>
                <a:lnTo>
                  <a:pt x="956282" y="19958"/>
                </a:lnTo>
                <a:lnTo>
                  <a:pt x="991900" y="19958"/>
                </a:lnTo>
                <a:lnTo>
                  <a:pt x="991900" y="1418"/>
                </a:lnTo>
                <a:close/>
              </a:path>
              <a:path w="992504" h="449580">
                <a:moveTo>
                  <a:pt x="543014" y="1418"/>
                </a:moveTo>
                <a:lnTo>
                  <a:pt x="512334" y="1418"/>
                </a:lnTo>
                <a:lnTo>
                  <a:pt x="491628" y="132792"/>
                </a:lnTo>
                <a:lnTo>
                  <a:pt x="510150" y="132792"/>
                </a:lnTo>
                <a:lnTo>
                  <a:pt x="514519" y="108653"/>
                </a:lnTo>
                <a:lnTo>
                  <a:pt x="560458" y="108653"/>
                </a:lnTo>
                <a:lnTo>
                  <a:pt x="557571" y="90908"/>
                </a:lnTo>
                <a:lnTo>
                  <a:pt x="516609" y="90908"/>
                </a:lnTo>
                <a:lnTo>
                  <a:pt x="526582" y="24876"/>
                </a:lnTo>
                <a:lnTo>
                  <a:pt x="546830" y="24876"/>
                </a:lnTo>
                <a:lnTo>
                  <a:pt x="543014" y="1418"/>
                </a:lnTo>
                <a:close/>
              </a:path>
              <a:path w="992504" h="449580">
                <a:moveTo>
                  <a:pt x="560458" y="108653"/>
                </a:moveTo>
                <a:lnTo>
                  <a:pt x="539404" y="108653"/>
                </a:lnTo>
                <a:lnTo>
                  <a:pt x="543014" y="132792"/>
                </a:lnTo>
                <a:lnTo>
                  <a:pt x="564385" y="132792"/>
                </a:lnTo>
                <a:lnTo>
                  <a:pt x="560458" y="108653"/>
                </a:lnTo>
                <a:close/>
              </a:path>
              <a:path w="992504" h="449580">
                <a:moveTo>
                  <a:pt x="546830" y="24876"/>
                </a:moveTo>
                <a:lnTo>
                  <a:pt x="526582" y="24876"/>
                </a:lnTo>
                <a:lnTo>
                  <a:pt x="536555" y="90908"/>
                </a:lnTo>
                <a:lnTo>
                  <a:pt x="557571" y="90908"/>
                </a:lnTo>
                <a:lnTo>
                  <a:pt x="546830" y="24876"/>
                </a:lnTo>
                <a:close/>
              </a:path>
              <a:path w="992504" h="449580">
                <a:moveTo>
                  <a:pt x="185263" y="1418"/>
                </a:moveTo>
                <a:lnTo>
                  <a:pt x="164604" y="1418"/>
                </a:lnTo>
                <a:lnTo>
                  <a:pt x="164604" y="132792"/>
                </a:lnTo>
                <a:lnTo>
                  <a:pt x="218753" y="132792"/>
                </a:lnTo>
                <a:lnTo>
                  <a:pt x="218753" y="150537"/>
                </a:lnTo>
                <a:lnTo>
                  <a:pt x="238709" y="150537"/>
                </a:lnTo>
                <a:lnTo>
                  <a:pt x="238709" y="114328"/>
                </a:lnTo>
                <a:lnTo>
                  <a:pt x="185263" y="114328"/>
                </a:lnTo>
                <a:lnTo>
                  <a:pt x="185263" y="1418"/>
                </a:lnTo>
                <a:close/>
              </a:path>
              <a:path w="992504" h="449580">
                <a:moveTo>
                  <a:pt x="230161" y="1418"/>
                </a:moveTo>
                <a:lnTo>
                  <a:pt x="208780" y="1418"/>
                </a:lnTo>
                <a:lnTo>
                  <a:pt x="208780" y="114328"/>
                </a:lnTo>
                <a:lnTo>
                  <a:pt x="230161" y="114328"/>
                </a:lnTo>
                <a:lnTo>
                  <a:pt x="230161" y="1418"/>
                </a:lnTo>
                <a:close/>
              </a:path>
              <a:path w="992504" h="449580">
                <a:moveTo>
                  <a:pt x="763183" y="1418"/>
                </a:moveTo>
                <a:lnTo>
                  <a:pt x="742477" y="1418"/>
                </a:lnTo>
                <a:lnTo>
                  <a:pt x="742477" y="132792"/>
                </a:lnTo>
                <a:lnTo>
                  <a:pt x="763183" y="132792"/>
                </a:lnTo>
                <a:lnTo>
                  <a:pt x="763183" y="76711"/>
                </a:lnTo>
                <a:lnTo>
                  <a:pt x="808014" y="76711"/>
                </a:lnTo>
                <a:lnTo>
                  <a:pt x="808014" y="57509"/>
                </a:lnTo>
                <a:lnTo>
                  <a:pt x="763183" y="57509"/>
                </a:lnTo>
                <a:lnTo>
                  <a:pt x="763183" y="1418"/>
                </a:lnTo>
                <a:close/>
              </a:path>
              <a:path w="992504" h="449580">
                <a:moveTo>
                  <a:pt x="808014" y="76711"/>
                </a:moveTo>
                <a:lnTo>
                  <a:pt x="786643" y="76711"/>
                </a:lnTo>
                <a:lnTo>
                  <a:pt x="786643" y="132792"/>
                </a:lnTo>
                <a:lnTo>
                  <a:pt x="808014" y="132792"/>
                </a:lnTo>
                <a:lnTo>
                  <a:pt x="808014" y="76711"/>
                </a:lnTo>
                <a:close/>
              </a:path>
              <a:path w="992504" h="449580">
                <a:moveTo>
                  <a:pt x="808014" y="1418"/>
                </a:moveTo>
                <a:lnTo>
                  <a:pt x="786643" y="1418"/>
                </a:lnTo>
                <a:lnTo>
                  <a:pt x="786643" y="57509"/>
                </a:lnTo>
                <a:lnTo>
                  <a:pt x="808014" y="57509"/>
                </a:lnTo>
                <a:lnTo>
                  <a:pt x="808014" y="1418"/>
                </a:lnTo>
                <a:close/>
              </a:path>
              <a:path w="992504" h="449580">
                <a:moveTo>
                  <a:pt x="686912" y="1418"/>
                </a:moveTo>
                <a:lnTo>
                  <a:pt x="666206" y="1418"/>
                </a:lnTo>
                <a:lnTo>
                  <a:pt x="666206" y="132792"/>
                </a:lnTo>
                <a:lnTo>
                  <a:pt x="696885" y="132792"/>
                </a:lnTo>
                <a:lnTo>
                  <a:pt x="710518" y="130684"/>
                </a:lnTo>
                <a:lnTo>
                  <a:pt x="720322" y="124449"/>
                </a:lnTo>
                <a:lnTo>
                  <a:pt x="726181" y="114328"/>
                </a:lnTo>
                <a:lnTo>
                  <a:pt x="686912" y="114328"/>
                </a:lnTo>
                <a:lnTo>
                  <a:pt x="686912" y="69616"/>
                </a:lnTo>
                <a:lnTo>
                  <a:pt x="726285" y="69616"/>
                </a:lnTo>
                <a:lnTo>
                  <a:pt x="726244" y="69330"/>
                </a:lnTo>
                <a:lnTo>
                  <a:pt x="720322" y="59046"/>
                </a:lnTo>
                <a:lnTo>
                  <a:pt x="710518" y="52629"/>
                </a:lnTo>
                <a:lnTo>
                  <a:pt x="696885" y="50415"/>
                </a:lnTo>
                <a:lnTo>
                  <a:pt x="686912" y="50415"/>
                </a:lnTo>
                <a:lnTo>
                  <a:pt x="686912" y="1418"/>
                </a:lnTo>
                <a:close/>
              </a:path>
              <a:path w="992504" h="449580">
                <a:moveTo>
                  <a:pt x="726285" y="69616"/>
                </a:moveTo>
                <a:lnTo>
                  <a:pt x="703344" y="69616"/>
                </a:lnTo>
                <a:lnTo>
                  <a:pt x="706858" y="72454"/>
                </a:lnTo>
                <a:lnTo>
                  <a:pt x="706858" y="110781"/>
                </a:lnTo>
                <a:lnTo>
                  <a:pt x="703344" y="114328"/>
                </a:lnTo>
                <a:lnTo>
                  <a:pt x="726181" y="114328"/>
                </a:lnTo>
                <a:lnTo>
                  <a:pt x="728229" y="100131"/>
                </a:lnTo>
                <a:lnTo>
                  <a:pt x="728229" y="83143"/>
                </a:lnTo>
                <a:lnTo>
                  <a:pt x="726285" y="69616"/>
                </a:lnTo>
                <a:close/>
              </a:path>
              <a:path w="992504" h="449580">
                <a:moveTo>
                  <a:pt x="845058" y="1418"/>
                </a:moveTo>
                <a:lnTo>
                  <a:pt x="824446" y="1418"/>
                </a:lnTo>
                <a:lnTo>
                  <a:pt x="824446" y="132792"/>
                </a:lnTo>
                <a:lnTo>
                  <a:pt x="855031" y="132792"/>
                </a:lnTo>
                <a:lnTo>
                  <a:pt x="868560" y="130684"/>
                </a:lnTo>
                <a:lnTo>
                  <a:pt x="878135" y="124449"/>
                </a:lnTo>
                <a:lnTo>
                  <a:pt x="883768" y="114328"/>
                </a:lnTo>
                <a:lnTo>
                  <a:pt x="845058" y="114328"/>
                </a:lnTo>
                <a:lnTo>
                  <a:pt x="845058" y="69616"/>
                </a:lnTo>
                <a:lnTo>
                  <a:pt x="883867" y="69616"/>
                </a:lnTo>
                <a:lnTo>
                  <a:pt x="883828" y="69330"/>
                </a:lnTo>
                <a:lnTo>
                  <a:pt x="878135" y="59046"/>
                </a:lnTo>
                <a:lnTo>
                  <a:pt x="868560" y="52629"/>
                </a:lnTo>
                <a:lnTo>
                  <a:pt x="855031" y="50415"/>
                </a:lnTo>
                <a:lnTo>
                  <a:pt x="845058" y="50415"/>
                </a:lnTo>
                <a:lnTo>
                  <a:pt x="845058" y="1418"/>
                </a:lnTo>
                <a:close/>
              </a:path>
              <a:path w="992504" h="449580">
                <a:moveTo>
                  <a:pt x="883867" y="69616"/>
                </a:moveTo>
                <a:lnTo>
                  <a:pt x="861489" y="69616"/>
                </a:lnTo>
                <a:lnTo>
                  <a:pt x="865099" y="72454"/>
                </a:lnTo>
                <a:lnTo>
                  <a:pt x="865099" y="110781"/>
                </a:lnTo>
                <a:lnTo>
                  <a:pt x="861489" y="114328"/>
                </a:lnTo>
                <a:lnTo>
                  <a:pt x="883768" y="114328"/>
                </a:lnTo>
                <a:lnTo>
                  <a:pt x="885710" y="100131"/>
                </a:lnTo>
                <a:lnTo>
                  <a:pt x="885710" y="83143"/>
                </a:lnTo>
                <a:lnTo>
                  <a:pt x="883867" y="69616"/>
                </a:lnTo>
                <a:close/>
              </a:path>
              <a:path w="992504" h="449580">
                <a:moveTo>
                  <a:pt x="649869" y="1418"/>
                </a:moveTo>
                <a:lnTo>
                  <a:pt x="590695" y="1418"/>
                </a:lnTo>
                <a:lnTo>
                  <a:pt x="587845" y="100840"/>
                </a:lnTo>
                <a:lnTo>
                  <a:pt x="587180" y="112909"/>
                </a:lnTo>
                <a:lnTo>
                  <a:pt x="584331" y="114328"/>
                </a:lnTo>
                <a:lnTo>
                  <a:pt x="575023" y="114328"/>
                </a:lnTo>
                <a:lnTo>
                  <a:pt x="575023" y="132792"/>
                </a:lnTo>
                <a:lnTo>
                  <a:pt x="577872" y="132792"/>
                </a:lnTo>
                <a:lnTo>
                  <a:pt x="591201" y="130972"/>
                </a:lnTo>
                <a:lnTo>
                  <a:pt x="600442" y="125159"/>
                </a:lnTo>
                <a:lnTo>
                  <a:pt x="606069" y="114819"/>
                </a:lnTo>
                <a:lnTo>
                  <a:pt x="608551" y="99421"/>
                </a:lnTo>
                <a:lnTo>
                  <a:pt x="610641" y="19958"/>
                </a:lnTo>
                <a:lnTo>
                  <a:pt x="649869" y="19958"/>
                </a:lnTo>
                <a:lnTo>
                  <a:pt x="649869" y="1418"/>
                </a:lnTo>
                <a:close/>
              </a:path>
              <a:path w="992504" h="449580">
                <a:moveTo>
                  <a:pt x="649869" y="19958"/>
                </a:moveTo>
                <a:lnTo>
                  <a:pt x="628498" y="19958"/>
                </a:lnTo>
                <a:lnTo>
                  <a:pt x="628498" y="132792"/>
                </a:lnTo>
                <a:lnTo>
                  <a:pt x="649869" y="132792"/>
                </a:lnTo>
                <a:lnTo>
                  <a:pt x="649869" y="19958"/>
                </a:lnTo>
                <a:close/>
              </a:path>
              <a:path w="992504" h="449580">
                <a:moveTo>
                  <a:pt x="271488" y="1418"/>
                </a:moveTo>
                <a:lnTo>
                  <a:pt x="252957" y="1418"/>
                </a:lnTo>
                <a:lnTo>
                  <a:pt x="252957" y="132792"/>
                </a:lnTo>
                <a:lnTo>
                  <a:pt x="274337" y="132792"/>
                </a:lnTo>
                <a:lnTo>
                  <a:pt x="288580" y="84561"/>
                </a:lnTo>
                <a:lnTo>
                  <a:pt x="271488" y="84561"/>
                </a:lnTo>
                <a:lnTo>
                  <a:pt x="271488" y="1418"/>
                </a:lnTo>
                <a:close/>
              </a:path>
              <a:path w="992504" h="449580">
                <a:moveTo>
                  <a:pt x="319226" y="40483"/>
                </a:moveTo>
                <a:lnTo>
                  <a:pt x="299992" y="40483"/>
                </a:lnTo>
                <a:lnTo>
                  <a:pt x="299992" y="132792"/>
                </a:lnTo>
                <a:lnTo>
                  <a:pt x="319226" y="132792"/>
                </a:lnTo>
                <a:lnTo>
                  <a:pt x="319226" y="40483"/>
                </a:lnTo>
                <a:close/>
              </a:path>
              <a:path w="992504" h="449580">
                <a:moveTo>
                  <a:pt x="319226" y="1418"/>
                </a:moveTo>
                <a:lnTo>
                  <a:pt x="296430" y="1418"/>
                </a:lnTo>
                <a:lnTo>
                  <a:pt x="279324" y="55428"/>
                </a:lnTo>
                <a:lnTo>
                  <a:pt x="271488" y="84561"/>
                </a:lnTo>
                <a:lnTo>
                  <a:pt x="288580" y="84561"/>
                </a:lnTo>
                <a:lnTo>
                  <a:pt x="292156" y="72454"/>
                </a:lnTo>
                <a:lnTo>
                  <a:pt x="299992" y="40483"/>
                </a:lnTo>
                <a:lnTo>
                  <a:pt x="319226" y="40483"/>
                </a:lnTo>
                <a:lnTo>
                  <a:pt x="319226" y="1418"/>
                </a:lnTo>
                <a:close/>
              </a:path>
              <a:path w="992504" h="449580">
                <a:moveTo>
                  <a:pt x="130401" y="1418"/>
                </a:moveTo>
                <a:lnTo>
                  <a:pt x="99759" y="1418"/>
                </a:lnTo>
                <a:lnTo>
                  <a:pt x="79091" y="132792"/>
                </a:lnTo>
                <a:lnTo>
                  <a:pt x="97622" y="132792"/>
                </a:lnTo>
                <a:lnTo>
                  <a:pt x="101184" y="108653"/>
                </a:lnTo>
                <a:lnTo>
                  <a:pt x="147264" y="108653"/>
                </a:lnTo>
                <a:lnTo>
                  <a:pt x="144473" y="90908"/>
                </a:lnTo>
                <a:lnTo>
                  <a:pt x="104034" y="90908"/>
                </a:lnTo>
                <a:lnTo>
                  <a:pt x="114007" y="24876"/>
                </a:lnTo>
                <a:lnTo>
                  <a:pt x="134090" y="24876"/>
                </a:lnTo>
                <a:lnTo>
                  <a:pt x="130401" y="1418"/>
                </a:lnTo>
                <a:close/>
              </a:path>
              <a:path w="992504" h="449580">
                <a:moveTo>
                  <a:pt x="147264" y="108653"/>
                </a:moveTo>
                <a:lnTo>
                  <a:pt x="126839" y="108653"/>
                </a:lnTo>
                <a:lnTo>
                  <a:pt x="130401" y="132792"/>
                </a:lnTo>
                <a:lnTo>
                  <a:pt x="151059" y="132792"/>
                </a:lnTo>
                <a:lnTo>
                  <a:pt x="147264" y="108653"/>
                </a:lnTo>
                <a:close/>
              </a:path>
              <a:path w="992504" h="449580">
                <a:moveTo>
                  <a:pt x="134090" y="24876"/>
                </a:moveTo>
                <a:lnTo>
                  <a:pt x="114007" y="24876"/>
                </a:lnTo>
                <a:lnTo>
                  <a:pt x="123989" y="90908"/>
                </a:lnTo>
                <a:lnTo>
                  <a:pt x="144473" y="90908"/>
                </a:lnTo>
                <a:lnTo>
                  <a:pt x="134090" y="24876"/>
                </a:lnTo>
                <a:close/>
              </a:path>
              <a:path w="992504" h="449580">
                <a:moveTo>
                  <a:pt x="918479" y="1418"/>
                </a:moveTo>
                <a:lnTo>
                  <a:pt x="897868" y="1418"/>
                </a:lnTo>
                <a:lnTo>
                  <a:pt x="897868" y="132792"/>
                </a:lnTo>
                <a:lnTo>
                  <a:pt x="918479" y="132792"/>
                </a:lnTo>
                <a:lnTo>
                  <a:pt x="918479" y="1418"/>
                </a:lnTo>
                <a:close/>
              </a:path>
              <a:path w="992504" h="449580">
                <a:moveTo>
                  <a:pt x="21380" y="1418"/>
                </a:moveTo>
                <a:lnTo>
                  <a:pt x="0" y="1418"/>
                </a:lnTo>
                <a:lnTo>
                  <a:pt x="0" y="132792"/>
                </a:lnTo>
                <a:lnTo>
                  <a:pt x="21380" y="132792"/>
                </a:lnTo>
                <a:lnTo>
                  <a:pt x="21380" y="76711"/>
                </a:lnTo>
                <a:lnTo>
                  <a:pt x="65556" y="76711"/>
                </a:lnTo>
                <a:lnTo>
                  <a:pt x="65556" y="57509"/>
                </a:lnTo>
                <a:lnTo>
                  <a:pt x="21380" y="57509"/>
                </a:lnTo>
                <a:lnTo>
                  <a:pt x="21380" y="1418"/>
                </a:lnTo>
                <a:close/>
              </a:path>
              <a:path w="992504" h="449580">
                <a:moveTo>
                  <a:pt x="65556" y="76711"/>
                </a:moveTo>
                <a:lnTo>
                  <a:pt x="44888" y="76711"/>
                </a:lnTo>
                <a:lnTo>
                  <a:pt x="44888" y="132792"/>
                </a:lnTo>
                <a:lnTo>
                  <a:pt x="65556" y="132792"/>
                </a:lnTo>
                <a:lnTo>
                  <a:pt x="65556" y="76711"/>
                </a:lnTo>
                <a:close/>
              </a:path>
              <a:path w="992504" h="449580">
                <a:moveTo>
                  <a:pt x="65556" y="1418"/>
                </a:moveTo>
                <a:lnTo>
                  <a:pt x="44888" y="1418"/>
                </a:lnTo>
                <a:lnTo>
                  <a:pt x="44888" y="57509"/>
                </a:lnTo>
                <a:lnTo>
                  <a:pt x="65556" y="57509"/>
                </a:lnTo>
                <a:lnTo>
                  <a:pt x="65556" y="14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12201" y="0"/>
            <a:ext cx="4292090" cy="3172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>
              <a:lnSpc>
                <a:spcPts val="1864"/>
              </a:lnSpc>
            </a:pPr>
            <a:fld id="{81D60167-4931-47E6-BA6A-407CBD079E47}" type="slidenum">
              <a:rPr spc="-5" dirty="0"/>
              <a:pPr marL="65405">
                <a:lnSpc>
                  <a:spcPts val="1864"/>
                </a:lnSpc>
              </a:pPr>
              <a:t>5</a:t>
            </a:fld>
            <a:endParaRPr spc="-5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6" y="6839711"/>
            <a:ext cx="4876800" cy="24765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2468" y="8752496"/>
            <a:ext cx="4633595" cy="1001394"/>
          </a:xfrm>
          <a:custGeom>
            <a:avLst/>
            <a:gdLst/>
            <a:ahLst/>
            <a:cxnLst/>
            <a:rect l="l" t="t" r="r" b="b"/>
            <a:pathLst>
              <a:path w="4633595" h="1001395">
                <a:moveTo>
                  <a:pt x="4590676" y="0"/>
                </a:moveTo>
                <a:lnTo>
                  <a:pt x="4575886" y="4470"/>
                </a:lnTo>
                <a:lnTo>
                  <a:pt x="4563994" y="14321"/>
                </a:lnTo>
                <a:lnTo>
                  <a:pt x="4557043" y="27502"/>
                </a:lnTo>
                <a:lnTo>
                  <a:pt x="4555544" y="42322"/>
                </a:lnTo>
                <a:lnTo>
                  <a:pt x="4560011" y="57087"/>
                </a:lnTo>
                <a:lnTo>
                  <a:pt x="4569872" y="68970"/>
                </a:lnTo>
                <a:lnTo>
                  <a:pt x="4583078" y="75913"/>
                </a:lnTo>
                <a:lnTo>
                  <a:pt x="4597927" y="77405"/>
                </a:lnTo>
                <a:lnTo>
                  <a:pt x="4612716" y="72936"/>
                </a:lnTo>
                <a:lnTo>
                  <a:pt x="4624609" y="63084"/>
                </a:lnTo>
                <a:lnTo>
                  <a:pt x="4629658" y="53505"/>
                </a:lnTo>
                <a:lnTo>
                  <a:pt x="4594174" y="53505"/>
                </a:lnTo>
                <a:lnTo>
                  <a:pt x="4586300" y="51156"/>
                </a:lnTo>
                <a:lnTo>
                  <a:pt x="4579442" y="38570"/>
                </a:lnTo>
                <a:lnTo>
                  <a:pt x="4581855" y="30709"/>
                </a:lnTo>
                <a:lnTo>
                  <a:pt x="4588078" y="27305"/>
                </a:lnTo>
                <a:lnTo>
                  <a:pt x="4594428" y="23901"/>
                </a:lnTo>
                <a:lnTo>
                  <a:pt x="4629678" y="23901"/>
                </a:lnTo>
                <a:lnTo>
                  <a:pt x="4628591" y="20307"/>
                </a:lnTo>
                <a:lnTo>
                  <a:pt x="4618731" y="8426"/>
                </a:lnTo>
                <a:lnTo>
                  <a:pt x="4605525" y="1488"/>
                </a:lnTo>
                <a:lnTo>
                  <a:pt x="4590676" y="0"/>
                </a:lnTo>
                <a:close/>
              </a:path>
              <a:path w="4633595" h="1001395">
                <a:moveTo>
                  <a:pt x="4594428" y="23901"/>
                </a:moveTo>
                <a:lnTo>
                  <a:pt x="4588205" y="27292"/>
                </a:lnTo>
                <a:lnTo>
                  <a:pt x="4581855" y="30709"/>
                </a:lnTo>
                <a:lnTo>
                  <a:pt x="4579442" y="38570"/>
                </a:lnTo>
                <a:lnTo>
                  <a:pt x="4586300" y="51156"/>
                </a:lnTo>
                <a:lnTo>
                  <a:pt x="4594174" y="53505"/>
                </a:lnTo>
                <a:lnTo>
                  <a:pt x="4600397" y="50102"/>
                </a:lnTo>
                <a:lnTo>
                  <a:pt x="4606747" y="46698"/>
                </a:lnTo>
                <a:lnTo>
                  <a:pt x="4609160" y="38849"/>
                </a:lnTo>
                <a:lnTo>
                  <a:pt x="4602302" y="26251"/>
                </a:lnTo>
                <a:lnTo>
                  <a:pt x="4594428" y="23901"/>
                </a:lnTo>
                <a:close/>
              </a:path>
              <a:path w="4633595" h="1001395">
                <a:moveTo>
                  <a:pt x="4629678" y="23901"/>
                </a:moveTo>
                <a:lnTo>
                  <a:pt x="4594428" y="23901"/>
                </a:lnTo>
                <a:lnTo>
                  <a:pt x="4602302" y="26251"/>
                </a:lnTo>
                <a:lnTo>
                  <a:pt x="4609160" y="38849"/>
                </a:lnTo>
                <a:lnTo>
                  <a:pt x="4606747" y="46698"/>
                </a:lnTo>
                <a:lnTo>
                  <a:pt x="4600397" y="50102"/>
                </a:lnTo>
                <a:lnTo>
                  <a:pt x="4594174" y="53505"/>
                </a:lnTo>
                <a:lnTo>
                  <a:pt x="4629658" y="53505"/>
                </a:lnTo>
                <a:lnTo>
                  <a:pt x="4631560" y="49898"/>
                </a:lnTo>
                <a:lnTo>
                  <a:pt x="4633058" y="35074"/>
                </a:lnTo>
                <a:lnTo>
                  <a:pt x="4629678" y="23901"/>
                </a:lnTo>
                <a:close/>
              </a:path>
              <a:path w="4633595" h="1001395">
                <a:moveTo>
                  <a:pt x="4525975" y="60706"/>
                </a:moveTo>
                <a:lnTo>
                  <a:pt x="4519625" y="64110"/>
                </a:lnTo>
                <a:lnTo>
                  <a:pt x="4513402" y="67513"/>
                </a:lnTo>
                <a:lnTo>
                  <a:pt x="4510989" y="75362"/>
                </a:lnTo>
                <a:lnTo>
                  <a:pt x="4517847" y="87960"/>
                </a:lnTo>
                <a:lnTo>
                  <a:pt x="4525594" y="90310"/>
                </a:lnTo>
                <a:lnTo>
                  <a:pt x="4538294" y="83503"/>
                </a:lnTo>
                <a:lnTo>
                  <a:pt x="4540580" y="75641"/>
                </a:lnTo>
                <a:lnTo>
                  <a:pt x="4537151" y="69355"/>
                </a:lnTo>
                <a:lnTo>
                  <a:pt x="4533849" y="63056"/>
                </a:lnTo>
                <a:lnTo>
                  <a:pt x="4525975" y="60706"/>
                </a:lnTo>
                <a:close/>
              </a:path>
              <a:path w="4633595" h="1001395">
                <a:moveTo>
                  <a:pt x="4457522" y="96965"/>
                </a:moveTo>
                <a:lnTo>
                  <a:pt x="4444695" y="103530"/>
                </a:lnTo>
                <a:lnTo>
                  <a:pt x="4442282" y="111341"/>
                </a:lnTo>
                <a:lnTo>
                  <a:pt x="4445457" y="117704"/>
                </a:lnTo>
                <a:lnTo>
                  <a:pt x="4448759" y="124066"/>
                </a:lnTo>
                <a:lnTo>
                  <a:pt x="4456633" y="126556"/>
                </a:lnTo>
                <a:lnTo>
                  <a:pt x="4469333" y="119990"/>
                </a:lnTo>
                <a:lnTo>
                  <a:pt x="4471873" y="112179"/>
                </a:lnTo>
                <a:lnTo>
                  <a:pt x="4465269" y="99466"/>
                </a:lnTo>
                <a:lnTo>
                  <a:pt x="4457522" y="96965"/>
                </a:lnTo>
                <a:close/>
              </a:path>
              <a:path w="4633595" h="1001395">
                <a:moveTo>
                  <a:pt x="4388307" y="132575"/>
                </a:moveTo>
                <a:lnTo>
                  <a:pt x="4375607" y="139141"/>
                </a:lnTo>
                <a:lnTo>
                  <a:pt x="4373067" y="146952"/>
                </a:lnTo>
                <a:lnTo>
                  <a:pt x="4379671" y="159664"/>
                </a:lnTo>
                <a:lnTo>
                  <a:pt x="4387418" y="162166"/>
                </a:lnTo>
                <a:lnTo>
                  <a:pt x="4400245" y="155600"/>
                </a:lnTo>
                <a:lnTo>
                  <a:pt x="4402658" y="147790"/>
                </a:lnTo>
                <a:lnTo>
                  <a:pt x="4399483" y="141427"/>
                </a:lnTo>
                <a:lnTo>
                  <a:pt x="4396181" y="135065"/>
                </a:lnTo>
                <a:lnTo>
                  <a:pt x="4388307" y="132575"/>
                </a:lnTo>
                <a:close/>
              </a:path>
              <a:path w="4633595" h="1001395">
                <a:moveTo>
                  <a:pt x="4318965" y="167157"/>
                </a:moveTo>
                <a:lnTo>
                  <a:pt x="4306138" y="173520"/>
                </a:lnTo>
                <a:lnTo>
                  <a:pt x="4303471" y="181293"/>
                </a:lnTo>
                <a:lnTo>
                  <a:pt x="4309821" y="194120"/>
                </a:lnTo>
                <a:lnTo>
                  <a:pt x="4317568" y="196736"/>
                </a:lnTo>
                <a:lnTo>
                  <a:pt x="4330395" y="190373"/>
                </a:lnTo>
                <a:lnTo>
                  <a:pt x="4333062" y="182601"/>
                </a:lnTo>
                <a:lnTo>
                  <a:pt x="4326712" y="169786"/>
                </a:lnTo>
                <a:lnTo>
                  <a:pt x="4318965" y="167157"/>
                </a:lnTo>
                <a:close/>
              </a:path>
              <a:path w="4633595" h="1001395">
                <a:moveTo>
                  <a:pt x="4249242" y="201257"/>
                </a:moveTo>
                <a:lnTo>
                  <a:pt x="4242892" y="204330"/>
                </a:lnTo>
                <a:lnTo>
                  <a:pt x="4236415" y="207416"/>
                </a:lnTo>
                <a:lnTo>
                  <a:pt x="4233621" y="215138"/>
                </a:lnTo>
                <a:lnTo>
                  <a:pt x="4239717" y="228067"/>
                </a:lnTo>
                <a:lnTo>
                  <a:pt x="4247464" y="230810"/>
                </a:lnTo>
                <a:lnTo>
                  <a:pt x="4260418" y="224650"/>
                </a:lnTo>
                <a:lnTo>
                  <a:pt x="4263212" y="216916"/>
                </a:lnTo>
                <a:lnTo>
                  <a:pt x="4260164" y="210464"/>
                </a:lnTo>
                <a:lnTo>
                  <a:pt x="4256989" y="204000"/>
                </a:lnTo>
                <a:lnTo>
                  <a:pt x="4249242" y="201257"/>
                </a:lnTo>
                <a:close/>
              </a:path>
              <a:path w="4633595" h="1001395">
                <a:moveTo>
                  <a:pt x="4179011" y="234607"/>
                </a:moveTo>
                <a:lnTo>
                  <a:pt x="4172661" y="237681"/>
                </a:lnTo>
                <a:lnTo>
                  <a:pt x="4166057" y="240754"/>
                </a:lnTo>
                <a:lnTo>
                  <a:pt x="4163390" y="248488"/>
                </a:lnTo>
                <a:lnTo>
                  <a:pt x="4169486" y="261404"/>
                </a:lnTo>
                <a:lnTo>
                  <a:pt x="4177233" y="264160"/>
                </a:lnTo>
                <a:lnTo>
                  <a:pt x="4190187" y="257988"/>
                </a:lnTo>
                <a:lnTo>
                  <a:pt x="4192981" y="250266"/>
                </a:lnTo>
                <a:lnTo>
                  <a:pt x="4189806" y="243802"/>
                </a:lnTo>
                <a:lnTo>
                  <a:pt x="4186758" y="237350"/>
                </a:lnTo>
                <a:lnTo>
                  <a:pt x="4179011" y="234607"/>
                </a:lnTo>
                <a:close/>
              </a:path>
              <a:path w="4633595" h="1001395">
                <a:moveTo>
                  <a:pt x="4108653" y="267030"/>
                </a:moveTo>
                <a:lnTo>
                  <a:pt x="4102176" y="270002"/>
                </a:lnTo>
                <a:lnTo>
                  <a:pt x="4102049" y="270015"/>
                </a:lnTo>
                <a:lnTo>
                  <a:pt x="4095572" y="272987"/>
                </a:lnTo>
                <a:lnTo>
                  <a:pt x="4092778" y="280670"/>
                </a:lnTo>
                <a:lnTo>
                  <a:pt x="4098620" y="293688"/>
                </a:lnTo>
                <a:lnTo>
                  <a:pt x="4106367" y="296558"/>
                </a:lnTo>
                <a:lnTo>
                  <a:pt x="4112844" y="293573"/>
                </a:lnTo>
                <a:lnTo>
                  <a:pt x="4119448" y="290601"/>
                </a:lnTo>
                <a:lnTo>
                  <a:pt x="4122242" y="282918"/>
                </a:lnTo>
                <a:lnTo>
                  <a:pt x="4119321" y="276416"/>
                </a:lnTo>
                <a:lnTo>
                  <a:pt x="4116273" y="269900"/>
                </a:lnTo>
                <a:lnTo>
                  <a:pt x="4108653" y="267030"/>
                </a:lnTo>
                <a:close/>
              </a:path>
              <a:path w="4633595" h="1001395">
                <a:moveTo>
                  <a:pt x="4037914" y="298958"/>
                </a:moveTo>
                <a:lnTo>
                  <a:pt x="4024833" y="304698"/>
                </a:lnTo>
                <a:lnTo>
                  <a:pt x="4021785" y="312331"/>
                </a:lnTo>
                <a:lnTo>
                  <a:pt x="4027627" y="325450"/>
                </a:lnTo>
                <a:lnTo>
                  <a:pt x="4035247" y="328435"/>
                </a:lnTo>
                <a:lnTo>
                  <a:pt x="4041724" y="325577"/>
                </a:lnTo>
                <a:lnTo>
                  <a:pt x="4041851" y="325565"/>
                </a:lnTo>
                <a:lnTo>
                  <a:pt x="4048328" y="322707"/>
                </a:lnTo>
                <a:lnTo>
                  <a:pt x="4051376" y="315062"/>
                </a:lnTo>
                <a:lnTo>
                  <a:pt x="4048455" y="308508"/>
                </a:lnTo>
                <a:lnTo>
                  <a:pt x="4045661" y="301955"/>
                </a:lnTo>
                <a:lnTo>
                  <a:pt x="4037914" y="298958"/>
                </a:lnTo>
                <a:close/>
              </a:path>
              <a:path w="4633595" h="1001395">
                <a:moveTo>
                  <a:pt x="3966667" y="329971"/>
                </a:moveTo>
                <a:lnTo>
                  <a:pt x="3953586" y="335712"/>
                </a:lnTo>
                <a:lnTo>
                  <a:pt x="3950538" y="343345"/>
                </a:lnTo>
                <a:lnTo>
                  <a:pt x="3953459" y="349898"/>
                </a:lnTo>
                <a:lnTo>
                  <a:pt x="3956253" y="356451"/>
                </a:lnTo>
                <a:lnTo>
                  <a:pt x="3963873" y="359448"/>
                </a:lnTo>
                <a:lnTo>
                  <a:pt x="3977081" y="353708"/>
                </a:lnTo>
                <a:lnTo>
                  <a:pt x="3980002" y="346075"/>
                </a:lnTo>
                <a:lnTo>
                  <a:pt x="3977208" y="339522"/>
                </a:lnTo>
                <a:lnTo>
                  <a:pt x="3974287" y="332956"/>
                </a:lnTo>
                <a:lnTo>
                  <a:pt x="3966667" y="329971"/>
                </a:lnTo>
                <a:close/>
              </a:path>
              <a:path w="4633595" h="1001395">
                <a:moveTo>
                  <a:pt x="3895293" y="360286"/>
                </a:moveTo>
                <a:lnTo>
                  <a:pt x="3882085" y="365824"/>
                </a:lnTo>
                <a:lnTo>
                  <a:pt x="3878910" y="373418"/>
                </a:lnTo>
                <a:lnTo>
                  <a:pt x="3884498" y="386613"/>
                </a:lnTo>
                <a:lnTo>
                  <a:pt x="3892118" y="389725"/>
                </a:lnTo>
                <a:lnTo>
                  <a:pt x="3905326" y="384188"/>
                </a:lnTo>
                <a:lnTo>
                  <a:pt x="3908374" y="376593"/>
                </a:lnTo>
                <a:lnTo>
                  <a:pt x="3905707" y="370002"/>
                </a:lnTo>
                <a:lnTo>
                  <a:pt x="3902913" y="363398"/>
                </a:lnTo>
                <a:lnTo>
                  <a:pt x="3895293" y="360286"/>
                </a:lnTo>
                <a:close/>
              </a:path>
              <a:path w="4633595" h="1001395">
                <a:moveTo>
                  <a:pt x="3823792" y="390144"/>
                </a:moveTo>
                <a:lnTo>
                  <a:pt x="3810457" y="395440"/>
                </a:lnTo>
                <a:lnTo>
                  <a:pt x="3807155" y="402971"/>
                </a:lnTo>
                <a:lnTo>
                  <a:pt x="3812489" y="416268"/>
                </a:lnTo>
                <a:lnTo>
                  <a:pt x="3819982" y="419519"/>
                </a:lnTo>
                <a:lnTo>
                  <a:pt x="3833317" y="414223"/>
                </a:lnTo>
                <a:lnTo>
                  <a:pt x="3836619" y="406692"/>
                </a:lnTo>
                <a:lnTo>
                  <a:pt x="3831285" y="393395"/>
                </a:lnTo>
                <a:lnTo>
                  <a:pt x="3823792" y="390144"/>
                </a:lnTo>
                <a:close/>
              </a:path>
              <a:path w="4633595" h="1001395">
                <a:moveTo>
                  <a:pt x="3751529" y="418833"/>
                </a:moveTo>
                <a:lnTo>
                  <a:pt x="3738194" y="424129"/>
                </a:lnTo>
                <a:lnTo>
                  <a:pt x="3734892" y="431660"/>
                </a:lnTo>
                <a:lnTo>
                  <a:pt x="3740226" y="444957"/>
                </a:lnTo>
                <a:lnTo>
                  <a:pt x="3747719" y="448208"/>
                </a:lnTo>
                <a:lnTo>
                  <a:pt x="3761054" y="442913"/>
                </a:lnTo>
                <a:lnTo>
                  <a:pt x="3764356" y="435381"/>
                </a:lnTo>
                <a:lnTo>
                  <a:pt x="3759022" y="422085"/>
                </a:lnTo>
                <a:lnTo>
                  <a:pt x="3751529" y="418833"/>
                </a:lnTo>
                <a:close/>
              </a:path>
              <a:path w="4633595" h="1001395">
                <a:moveTo>
                  <a:pt x="3679266" y="447027"/>
                </a:moveTo>
                <a:lnTo>
                  <a:pt x="3665804" y="452145"/>
                </a:lnTo>
                <a:lnTo>
                  <a:pt x="3662502" y="459626"/>
                </a:lnTo>
                <a:lnTo>
                  <a:pt x="3667582" y="472999"/>
                </a:lnTo>
                <a:lnTo>
                  <a:pt x="3675075" y="476339"/>
                </a:lnTo>
                <a:lnTo>
                  <a:pt x="3688537" y="471221"/>
                </a:lnTo>
                <a:lnTo>
                  <a:pt x="3691839" y="463728"/>
                </a:lnTo>
                <a:lnTo>
                  <a:pt x="3686759" y="450367"/>
                </a:lnTo>
                <a:lnTo>
                  <a:pt x="3679266" y="447027"/>
                </a:lnTo>
                <a:close/>
              </a:path>
              <a:path w="4633595" h="1001395">
                <a:moveTo>
                  <a:pt x="3606495" y="474650"/>
                </a:moveTo>
                <a:lnTo>
                  <a:pt x="3593160" y="479768"/>
                </a:lnTo>
                <a:lnTo>
                  <a:pt x="3589858" y="487261"/>
                </a:lnTo>
                <a:lnTo>
                  <a:pt x="3594938" y="500621"/>
                </a:lnTo>
                <a:lnTo>
                  <a:pt x="3602431" y="503974"/>
                </a:lnTo>
                <a:lnTo>
                  <a:pt x="3609035" y="501409"/>
                </a:lnTo>
                <a:lnTo>
                  <a:pt x="3615766" y="498843"/>
                </a:lnTo>
                <a:lnTo>
                  <a:pt x="3619195" y="491363"/>
                </a:lnTo>
                <a:lnTo>
                  <a:pt x="3616655" y="484683"/>
                </a:lnTo>
                <a:lnTo>
                  <a:pt x="3613988" y="477990"/>
                </a:lnTo>
                <a:lnTo>
                  <a:pt x="3606495" y="474650"/>
                </a:lnTo>
                <a:close/>
              </a:path>
              <a:path w="4633595" h="1001395">
                <a:moveTo>
                  <a:pt x="3533724" y="501244"/>
                </a:moveTo>
                <a:lnTo>
                  <a:pt x="3520262" y="506159"/>
                </a:lnTo>
                <a:lnTo>
                  <a:pt x="3516833" y="513601"/>
                </a:lnTo>
                <a:lnTo>
                  <a:pt x="3521659" y="527037"/>
                </a:lnTo>
                <a:lnTo>
                  <a:pt x="3529152" y="530504"/>
                </a:lnTo>
                <a:lnTo>
                  <a:pt x="3542614" y="525590"/>
                </a:lnTo>
                <a:lnTo>
                  <a:pt x="3546043" y="518160"/>
                </a:lnTo>
                <a:lnTo>
                  <a:pt x="3543630" y="511429"/>
                </a:lnTo>
                <a:lnTo>
                  <a:pt x="3541090" y="504711"/>
                </a:lnTo>
                <a:lnTo>
                  <a:pt x="3533724" y="501244"/>
                </a:lnTo>
                <a:close/>
              </a:path>
              <a:path w="4633595" h="1001395">
                <a:moveTo>
                  <a:pt x="3460699" y="527380"/>
                </a:moveTo>
                <a:lnTo>
                  <a:pt x="3447110" y="532079"/>
                </a:lnTo>
                <a:lnTo>
                  <a:pt x="3443554" y="539458"/>
                </a:lnTo>
                <a:lnTo>
                  <a:pt x="3445967" y="546214"/>
                </a:lnTo>
                <a:lnTo>
                  <a:pt x="3448253" y="552971"/>
                </a:lnTo>
                <a:lnTo>
                  <a:pt x="3455619" y="556552"/>
                </a:lnTo>
                <a:lnTo>
                  <a:pt x="3462350" y="554215"/>
                </a:lnTo>
                <a:lnTo>
                  <a:pt x="3469208" y="551866"/>
                </a:lnTo>
                <a:lnTo>
                  <a:pt x="3472764" y="544487"/>
                </a:lnTo>
                <a:lnTo>
                  <a:pt x="3470478" y="537731"/>
                </a:lnTo>
                <a:lnTo>
                  <a:pt x="3468065" y="530974"/>
                </a:lnTo>
                <a:lnTo>
                  <a:pt x="3460699" y="527380"/>
                </a:lnTo>
                <a:close/>
              </a:path>
              <a:path w="4633595" h="1001395">
                <a:moveTo>
                  <a:pt x="3387166" y="552704"/>
                </a:moveTo>
                <a:lnTo>
                  <a:pt x="3373704" y="557390"/>
                </a:lnTo>
                <a:lnTo>
                  <a:pt x="3370021" y="564769"/>
                </a:lnTo>
                <a:lnTo>
                  <a:pt x="3372434" y="571538"/>
                </a:lnTo>
                <a:lnTo>
                  <a:pt x="3374720" y="578295"/>
                </a:lnTo>
                <a:lnTo>
                  <a:pt x="3382086" y="581876"/>
                </a:lnTo>
                <a:lnTo>
                  <a:pt x="3395675" y="577190"/>
                </a:lnTo>
                <a:lnTo>
                  <a:pt x="3399231" y="569811"/>
                </a:lnTo>
                <a:lnTo>
                  <a:pt x="3396945" y="563055"/>
                </a:lnTo>
                <a:lnTo>
                  <a:pt x="3394532" y="556285"/>
                </a:lnTo>
                <a:lnTo>
                  <a:pt x="3387166" y="552704"/>
                </a:lnTo>
                <a:close/>
              </a:path>
              <a:path w="4633595" h="1001395">
                <a:moveTo>
                  <a:pt x="3313633" y="577228"/>
                </a:moveTo>
                <a:lnTo>
                  <a:pt x="3300044" y="581711"/>
                </a:lnTo>
                <a:lnTo>
                  <a:pt x="3296361" y="589039"/>
                </a:lnTo>
                <a:lnTo>
                  <a:pt x="3298520" y="595833"/>
                </a:lnTo>
                <a:lnTo>
                  <a:pt x="3300806" y="602628"/>
                </a:lnTo>
                <a:lnTo>
                  <a:pt x="3308172" y="606323"/>
                </a:lnTo>
                <a:lnTo>
                  <a:pt x="3321761" y="601840"/>
                </a:lnTo>
                <a:lnTo>
                  <a:pt x="3325444" y="594525"/>
                </a:lnTo>
                <a:lnTo>
                  <a:pt x="3323158" y="587731"/>
                </a:lnTo>
                <a:lnTo>
                  <a:pt x="3320999" y="580923"/>
                </a:lnTo>
                <a:lnTo>
                  <a:pt x="3313633" y="577228"/>
                </a:lnTo>
                <a:close/>
              </a:path>
              <a:path w="4633595" h="1001395">
                <a:moveTo>
                  <a:pt x="3239973" y="601307"/>
                </a:moveTo>
                <a:lnTo>
                  <a:pt x="3226257" y="605587"/>
                </a:lnTo>
                <a:lnTo>
                  <a:pt x="3222447" y="612851"/>
                </a:lnTo>
                <a:lnTo>
                  <a:pt x="3224606" y="619671"/>
                </a:lnTo>
                <a:lnTo>
                  <a:pt x="3226638" y="626504"/>
                </a:lnTo>
                <a:lnTo>
                  <a:pt x="3234004" y="630314"/>
                </a:lnTo>
                <a:lnTo>
                  <a:pt x="3240735" y="628180"/>
                </a:lnTo>
                <a:lnTo>
                  <a:pt x="3247593" y="626047"/>
                </a:lnTo>
                <a:lnTo>
                  <a:pt x="3251403" y="618782"/>
                </a:lnTo>
                <a:lnTo>
                  <a:pt x="3249371" y="611950"/>
                </a:lnTo>
                <a:lnTo>
                  <a:pt x="3247212" y="605117"/>
                </a:lnTo>
                <a:lnTo>
                  <a:pt x="3239973" y="601307"/>
                </a:lnTo>
                <a:close/>
              </a:path>
              <a:path w="4633595" h="1001395">
                <a:moveTo>
                  <a:pt x="3165678" y="624383"/>
                </a:moveTo>
                <a:lnTo>
                  <a:pt x="3151962" y="628650"/>
                </a:lnTo>
                <a:lnTo>
                  <a:pt x="3148152" y="635914"/>
                </a:lnTo>
                <a:lnTo>
                  <a:pt x="3152470" y="649580"/>
                </a:lnTo>
                <a:lnTo>
                  <a:pt x="3159709" y="653377"/>
                </a:lnTo>
                <a:lnTo>
                  <a:pt x="3173425" y="649110"/>
                </a:lnTo>
                <a:lnTo>
                  <a:pt x="3177235" y="641845"/>
                </a:lnTo>
                <a:lnTo>
                  <a:pt x="3172917" y="628193"/>
                </a:lnTo>
                <a:lnTo>
                  <a:pt x="3165678" y="624383"/>
                </a:lnTo>
                <a:close/>
              </a:path>
              <a:path w="4633595" h="1001395">
                <a:moveTo>
                  <a:pt x="3091510" y="646887"/>
                </a:moveTo>
                <a:lnTo>
                  <a:pt x="3084652" y="648919"/>
                </a:lnTo>
                <a:lnTo>
                  <a:pt x="3077667" y="650951"/>
                </a:lnTo>
                <a:lnTo>
                  <a:pt x="3073730" y="658152"/>
                </a:lnTo>
                <a:lnTo>
                  <a:pt x="3077794" y="671881"/>
                </a:lnTo>
                <a:lnTo>
                  <a:pt x="3085033" y="675792"/>
                </a:lnTo>
                <a:lnTo>
                  <a:pt x="3098749" y="671741"/>
                </a:lnTo>
                <a:lnTo>
                  <a:pt x="3102686" y="664528"/>
                </a:lnTo>
                <a:lnTo>
                  <a:pt x="3098622" y="650812"/>
                </a:lnTo>
                <a:lnTo>
                  <a:pt x="3091510" y="646887"/>
                </a:lnTo>
                <a:close/>
              </a:path>
              <a:path w="4633595" h="1001395">
                <a:moveTo>
                  <a:pt x="3016834" y="668795"/>
                </a:moveTo>
                <a:lnTo>
                  <a:pt x="3003118" y="672859"/>
                </a:lnTo>
                <a:lnTo>
                  <a:pt x="2999181" y="680060"/>
                </a:lnTo>
                <a:lnTo>
                  <a:pt x="3003245" y="693788"/>
                </a:lnTo>
                <a:lnTo>
                  <a:pt x="3010484" y="697700"/>
                </a:lnTo>
                <a:lnTo>
                  <a:pt x="3024200" y="693649"/>
                </a:lnTo>
                <a:lnTo>
                  <a:pt x="3028137" y="686435"/>
                </a:lnTo>
                <a:lnTo>
                  <a:pt x="3024073" y="672719"/>
                </a:lnTo>
                <a:lnTo>
                  <a:pt x="3016834" y="668795"/>
                </a:lnTo>
                <a:close/>
              </a:path>
              <a:path w="4633595" h="1001395">
                <a:moveTo>
                  <a:pt x="2942158" y="689762"/>
                </a:moveTo>
                <a:lnTo>
                  <a:pt x="2928315" y="693623"/>
                </a:lnTo>
                <a:lnTo>
                  <a:pt x="2924378" y="700773"/>
                </a:lnTo>
                <a:lnTo>
                  <a:pt x="2928188" y="714553"/>
                </a:lnTo>
                <a:lnTo>
                  <a:pt x="2935300" y="718579"/>
                </a:lnTo>
                <a:lnTo>
                  <a:pt x="2949143" y="714705"/>
                </a:lnTo>
                <a:lnTo>
                  <a:pt x="2953207" y="707555"/>
                </a:lnTo>
                <a:lnTo>
                  <a:pt x="2951302" y="700672"/>
                </a:lnTo>
                <a:lnTo>
                  <a:pt x="2949270" y="693776"/>
                </a:lnTo>
                <a:lnTo>
                  <a:pt x="2942158" y="689762"/>
                </a:lnTo>
                <a:close/>
              </a:path>
              <a:path w="4633595" h="1001395">
                <a:moveTo>
                  <a:pt x="2867355" y="710298"/>
                </a:moveTo>
                <a:lnTo>
                  <a:pt x="2853512" y="713931"/>
                </a:lnTo>
                <a:lnTo>
                  <a:pt x="2849448" y="721017"/>
                </a:lnTo>
                <a:lnTo>
                  <a:pt x="2853004" y="734860"/>
                </a:lnTo>
                <a:lnTo>
                  <a:pt x="2860116" y="738988"/>
                </a:lnTo>
                <a:lnTo>
                  <a:pt x="2873959" y="735355"/>
                </a:lnTo>
                <a:lnTo>
                  <a:pt x="2878150" y="728269"/>
                </a:lnTo>
                <a:lnTo>
                  <a:pt x="2876160" y="721017"/>
                </a:lnTo>
                <a:lnTo>
                  <a:pt x="2874467" y="714426"/>
                </a:lnTo>
                <a:lnTo>
                  <a:pt x="2867355" y="710298"/>
                </a:lnTo>
                <a:close/>
              </a:path>
              <a:path w="4633595" h="1001395">
                <a:moveTo>
                  <a:pt x="2792171" y="729958"/>
                </a:moveTo>
                <a:lnTo>
                  <a:pt x="2785313" y="731774"/>
                </a:lnTo>
                <a:lnTo>
                  <a:pt x="2778328" y="733590"/>
                </a:lnTo>
                <a:lnTo>
                  <a:pt x="2774137" y="740677"/>
                </a:lnTo>
                <a:lnTo>
                  <a:pt x="2776127" y="747928"/>
                </a:lnTo>
                <a:lnTo>
                  <a:pt x="2777820" y="754507"/>
                </a:lnTo>
                <a:lnTo>
                  <a:pt x="2784932" y="758647"/>
                </a:lnTo>
                <a:lnTo>
                  <a:pt x="2798775" y="755015"/>
                </a:lnTo>
                <a:lnTo>
                  <a:pt x="2802839" y="747928"/>
                </a:lnTo>
                <a:lnTo>
                  <a:pt x="2799283" y="734085"/>
                </a:lnTo>
                <a:lnTo>
                  <a:pt x="2792171" y="729958"/>
                </a:lnTo>
                <a:close/>
              </a:path>
              <a:path w="4633595" h="1001395">
                <a:moveTo>
                  <a:pt x="2716987" y="748957"/>
                </a:moveTo>
                <a:lnTo>
                  <a:pt x="2703017" y="752386"/>
                </a:lnTo>
                <a:lnTo>
                  <a:pt x="2698826" y="759409"/>
                </a:lnTo>
                <a:lnTo>
                  <a:pt x="2700604" y="766356"/>
                </a:lnTo>
                <a:lnTo>
                  <a:pt x="2702255" y="773303"/>
                </a:lnTo>
                <a:lnTo>
                  <a:pt x="2709240" y="777545"/>
                </a:lnTo>
                <a:lnTo>
                  <a:pt x="2723210" y="774103"/>
                </a:lnTo>
                <a:lnTo>
                  <a:pt x="2727401" y="767080"/>
                </a:lnTo>
                <a:lnTo>
                  <a:pt x="2725750" y="760133"/>
                </a:lnTo>
                <a:lnTo>
                  <a:pt x="2723972" y="753186"/>
                </a:lnTo>
                <a:lnTo>
                  <a:pt x="2716987" y="748957"/>
                </a:lnTo>
                <a:close/>
              </a:path>
              <a:path w="4633595" h="1001395">
                <a:moveTo>
                  <a:pt x="2641676" y="767550"/>
                </a:moveTo>
                <a:lnTo>
                  <a:pt x="2627706" y="770788"/>
                </a:lnTo>
                <a:lnTo>
                  <a:pt x="2623388" y="777735"/>
                </a:lnTo>
                <a:lnTo>
                  <a:pt x="2625039" y="784708"/>
                </a:lnTo>
                <a:lnTo>
                  <a:pt x="2626563" y="791680"/>
                </a:lnTo>
                <a:lnTo>
                  <a:pt x="2633548" y="796023"/>
                </a:lnTo>
                <a:lnTo>
                  <a:pt x="2647518" y="792798"/>
                </a:lnTo>
                <a:lnTo>
                  <a:pt x="2651836" y="785838"/>
                </a:lnTo>
                <a:lnTo>
                  <a:pt x="2650312" y="778866"/>
                </a:lnTo>
                <a:lnTo>
                  <a:pt x="2648661" y="771893"/>
                </a:lnTo>
                <a:lnTo>
                  <a:pt x="2641676" y="767550"/>
                </a:lnTo>
                <a:close/>
              </a:path>
              <a:path w="4633595" h="1001395">
                <a:moveTo>
                  <a:pt x="2565984" y="784987"/>
                </a:moveTo>
                <a:lnTo>
                  <a:pt x="2558999" y="786600"/>
                </a:lnTo>
                <a:lnTo>
                  <a:pt x="2552014" y="788213"/>
                </a:lnTo>
                <a:lnTo>
                  <a:pt x="2547569" y="795172"/>
                </a:lnTo>
                <a:lnTo>
                  <a:pt x="2550871" y="809117"/>
                </a:lnTo>
                <a:lnTo>
                  <a:pt x="2557856" y="813460"/>
                </a:lnTo>
                <a:lnTo>
                  <a:pt x="2564714" y="811848"/>
                </a:lnTo>
                <a:lnTo>
                  <a:pt x="2564841" y="811835"/>
                </a:lnTo>
                <a:lnTo>
                  <a:pt x="2571699" y="810235"/>
                </a:lnTo>
                <a:lnTo>
                  <a:pt x="2576144" y="803275"/>
                </a:lnTo>
                <a:lnTo>
                  <a:pt x="2572842" y="789330"/>
                </a:lnTo>
                <a:lnTo>
                  <a:pt x="2565984" y="784987"/>
                </a:lnTo>
                <a:close/>
              </a:path>
              <a:path w="4633595" h="1001395">
                <a:moveTo>
                  <a:pt x="2490292" y="801992"/>
                </a:moveTo>
                <a:lnTo>
                  <a:pt x="2483307" y="803504"/>
                </a:lnTo>
                <a:lnTo>
                  <a:pt x="2476195" y="805015"/>
                </a:lnTo>
                <a:lnTo>
                  <a:pt x="2471750" y="811898"/>
                </a:lnTo>
                <a:lnTo>
                  <a:pt x="2474798" y="825894"/>
                </a:lnTo>
                <a:lnTo>
                  <a:pt x="2481656" y="830339"/>
                </a:lnTo>
                <a:lnTo>
                  <a:pt x="2488641" y="828840"/>
                </a:lnTo>
                <a:lnTo>
                  <a:pt x="2495753" y="827329"/>
                </a:lnTo>
                <a:lnTo>
                  <a:pt x="2500198" y="820433"/>
                </a:lnTo>
                <a:lnTo>
                  <a:pt x="2497150" y="806437"/>
                </a:lnTo>
                <a:lnTo>
                  <a:pt x="2490292" y="801992"/>
                </a:lnTo>
                <a:close/>
              </a:path>
              <a:path w="4633595" h="1001395">
                <a:moveTo>
                  <a:pt x="2414219" y="818286"/>
                </a:moveTo>
                <a:lnTo>
                  <a:pt x="2400249" y="821309"/>
                </a:lnTo>
                <a:lnTo>
                  <a:pt x="2395804" y="828192"/>
                </a:lnTo>
                <a:lnTo>
                  <a:pt x="2397328" y="835190"/>
                </a:lnTo>
                <a:lnTo>
                  <a:pt x="2398725" y="842188"/>
                </a:lnTo>
                <a:lnTo>
                  <a:pt x="2405710" y="846633"/>
                </a:lnTo>
                <a:lnTo>
                  <a:pt x="2419680" y="843610"/>
                </a:lnTo>
                <a:lnTo>
                  <a:pt x="2424125" y="836727"/>
                </a:lnTo>
                <a:lnTo>
                  <a:pt x="2421077" y="822731"/>
                </a:lnTo>
                <a:lnTo>
                  <a:pt x="2414219" y="818286"/>
                </a:lnTo>
                <a:close/>
              </a:path>
              <a:path w="4633595" h="1001395">
                <a:moveTo>
                  <a:pt x="2338273" y="833768"/>
                </a:moveTo>
                <a:lnTo>
                  <a:pt x="2324176" y="836600"/>
                </a:lnTo>
                <a:lnTo>
                  <a:pt x="2319604" y="843420"/>
                </a:lnTo>
                <a:lnTo>
                  <a:pt x="2322398" y="857453"/>
                </a:lnTo>
                <a:lnTo>
                  <a:pt x="2329256" y="862000"/>
                </a:lnTo>
                <a:lnTo>
                  <a:pt x="2336241" y="860577"/>
                </a:lnTo>
                <a:lnTo>
                  <a:pt x="2343353" y="859168"/>
                </a:lnTo>
                <a:lnTo>
                  <a:pt x="2347925" y="852335"/>
                </a:lnTo>
                <a:lnTo>
                  <a:pt x="2346528" y="845325"/>
                </a:lnTo>
                <a:lnTo>
                  <a:pt x="2345004" y="838314"/>
                </a:lnTo>
                <a:lnTo>
                  <a:pt x="2338273" y="833768"/>
                </a:lnTo>
                <a:close/>
              </a:path>
              <a:path w="4633595" h="1001395">
                <a:moveTo>
                  <a:pt x="2262200" y="848855"/>
                </a:moveTo>
                <a:lnTo>
                  <a:pt x="2248103" y="851484"/>
                </a:lnTo>
                <a:lnTo>
                  <a:pt x="2243404" y="858241"/>
                </a:lnTo>
                <a:lnTo>
                  <a:pt x="2244674" y="865276"/>
                </a:lnTo>
                <a:lnTo>
                  <a:pt x="2246071" y="872312"/>
                </a:lnTo>
                <a:lnTo>
                  <a:pt x="2252802" y="876953"/>
                </a:lnTo>
                <a:lnTo>
                  <a:pt x="2259787" y="875644"/>
                </a:lnTo>
                <a:lnTo>
                  <a:pt x="2266899" y="874329"/>
                </a:lnTo>
                <a:lnTo>
                  <a:pt x="2271471" y="867562"/>
                </a:lnTo>
                <a:lnTo>
                  <a:pt x="2268931" y="853504"/>
                </a:lnTo>
                <a:lnTo>
                  <a:pt x="2262200" y="848855"/>
                </a:lnTo>
                <a:close/>
              </a:path>
              <a:path w="4633595" h="1001395">
                <a:moveTo>
                  <a:pt x="2185746" y="862965"/>
                </a:moveTo>
                <a:lnTo>
                  <a:pt x="2171649" y="865594"/>
                </a:lnTo>
                <a:lnTo>
                  <a:pt x="2166950" y="872350"/>
                </a:lnTo>
                <a:lnTo>
                  <a:pt x="2168220" y="879387"/>
                </a:lnTo>
                <a:lnTo>
                  <a:pt x="2169617" y="886422"/>
                </a:lnTo>
                <a:lnTo>
                  <a:pt x="2176348" y="891061"/>
                </a:lnTo>
                <a:lnTo>
                  <a:pt x="2190445" y="888436"/>
                </a:lnTo>
                <a:lnTo>
                  <a:pt x="2195017" y="881672"/>
                </a:lnTo>
                <a:lnTo>
                  <a:pt x="2192477" y="867601"/>
                </a:lnTo>
                <a:lnTo>
                  <a:pt x="2185746" y="862965"/>
                </a:lnTo>
                <a:close/>
              </a:path>
              <a:path w="4633595" h="1001395">
                <a:moveTo>
                  <a:pt x="2109292" y="876562"/>
                </a:moveTo>
                <a:lnTo>
                  <a:pt x="2095195" y="878959"/>
                </a:lnTo>
                <a:lnTo>
                  <a:pt x="2090496" y="885649"/>
                </a:lnTo>
                <a:lnTo>
                  <a:pt x="2091639" y="892702"/>
                </a:lnTo>
                <a:lnTo>
                  <a:pt x="2092909" y="899754"/>
                </a:lnTo>
                <a:lnTo>
                  <a:pt x="2099513" y="904503"/>
                </a:lnTo>
                <a:lnTo>
                  <a:pt x="2113737" y="902104"/>
                </a:lnTo>
                <a:lnTo>
                  <a:pt x="2118436" y="895416"/>
                </a:lnTo>
                <a:lnTo>
                  <a:pt x="2117293" y="888363"/>
                </a:lnTo>
                <a:lnTo>
                  <a:pt x="2116023" y="881309"/>
                </a:lnTo>
                <a:lnTo>
                  <a:pt x="2109292" y="876562"/>
                </a:lnTo>
                <a:close/>
              </a:path>
              <a:path w="4633595" h="1001395">
                <a:moveTo>
                  <a:pt x="2032711" y="889541"/>
                </a:moveTo>
                <a:lnTo>
                  <a:pt x="2018614" y="891939"/>
                </a:lnTo>
                <a:lnTo>
                  <a:pt x="2013788" y="898628"/>
                </a:lnTo>
                <a:lnTo>
                  <a:pt x="2015058" y="905682"/>
                </a:lnTo>
                <a:lnTo>
                  <a:pt x="2016201" y="912735"/>
                </a:lnTo>
                <a:lnTo>
                  <a:pt x="2022932" y="917481"/>
                </a:lnTo>
                <a:lnTo>
                  <a:pt x="2037029" y="915083"/>
                </a:lnTo>
                <a:lnTo>
                  <a:pt x="2041728" y="908396"/>
                </a:lnTo>
                <a:lnTo>
                  <a:pt x="2040585" y="901342"/>
                </a:lnTo>
                <a:lnTo>
                  <a:pt x="2039315" y="894288"/>
                </a:lnTo>
                <a:lnTo>
                  <a:pt x="2032711" y="889541"/>
                </a:lnTo>
                <a:close/>
              </a:path>
              <a:path w="4633595" h="1001395">
                <a:moveTo>
                  <a:pt x="1956130" y="901602"/>
                </a:moveTo>
                <a:lnTo>
                  <a:pt x="1941906" y="903798"/>
                </a:lnTo>
                <a:lnTo>
                  <a:pt x="1937080" y="910417"/>
                </a:lnTo>
                <a:lnTo>
                  <a:pt x="1938096" y="917487"/>
                </a:lnTo>
                <a:lnTo>
                  <a:pt x="1939239" y="924558"/>
                </a:lnTo>
                <a:lnTo>
                  <a:pt x="1945843" y="929400"/>
                </a:lnTo>
                <a:lnTo>
                  <a:pt x="1960067" y="927204"/>
                </a:lnTo>
                <a:lnTo>
                  <a:pt x="1964893" y="920585"/>
                </a:lnTo>
                <a:lnTo>
                  <a:pt x="1963750" y="913515"/>
                </a:lnTo>
                <a:lnTo>
                  <a:pt x="1962734" y="906445"/>
                </a:lnTo>
                <a:lnTo>
                  <a:pt x="1956130" y="901602"/>
                </a:lnTo>
                <a:close/>
              </a:path>
              <a:path w="4633595" h="1001395">
                <a:moveTo>
                  <a:pt x="1879422" y="913279"/>
                </a:moveTo>
                <a:lnTo>
                  <a:pt x="1865198" y="915284"/>
                </a:lnTo>
                <a:lnTo>
                  <a:pt x="1860245" y="921837"/>
                </a:lnTo>
                <a:lnTo>
                  <a:pt x="1862277" y="936005"/>
                </a:lnTo>
                <a:lnTo>
                  <a:pt x="1868754" y="940937"/>
                </a:lnTo>
                <a:lnTo>
                  <a:pt x="1882978" y="938931"/>
                </a:lnTo>
                <a:lnTo>
                  <a:pt x="1887931" y="932378"/>
                </a:lnTo>
                <a:lnTo>
                  <a:pt x="1885899" y="918210"/>
                </a:lnTo>
                <a:lnTo>
                  <a:pt x="1879422" y="913279"/>
                </a:lnTo>
                <a:close/>
              </a:path>
              <a:path w="4633595" h="1001395">
                <a:moveTo>
                  <a:pt x="1802333" y="924065"/>
                </a:moveTo>
                <a:lnTo>
                  <a:pt x="1795348" y="925066"/>
                </a:lnTo>
                <a:lnTo>
                  <a:pt x="1795221" y="925069"/>
                </a:lnTo>
                <a:lnTo>
                  <a:pt x="1788236" y="926069"/>
                </a:lnTo>
                <a:lnTo>
                  <a:pt x="1783283" y="932623"/>
                </a:lnTo>
                <a:lnTo>
                  <a:pt x="1785315" y="946790"/>
                </a:lnTo>
                <a:lnTo>
                  <a:pt x="1791792" y="951723"/>
                </a:lnTo>
                <a:lnTo>
                  <a:pt x="1806016" y="949718"/>
                </a:lnTo>
                <a:lnTo>
                  <a:pt x="1810969" y="943164"/>
                </a:lnTo>
                <a:lnTo>
                  <a:pt x="1808937" y="928996"/>
                </a:lnTo>
                <a:lnTo>
                  <a:pt x="1802333" y="924065"/>
                </a:lnTo>
                <a:close/>
              </a:path>
              <a:path w="4633595" h="1001395">
                <a:moveTo>
                  <a:pt x="1725498" y="934250"/>
                </a:moveTo>
                <a:lnTo>
                  <a:pt x="1711274" y="936037"/>
                </a:lnTo>
                <a:lnTo>
                  <a:pt x="1706194" y="942514"/>
                </a:lnTo>
                <a:lnTo>
                  <a:pt x="1707972" y="956711"/>
                </a:lnTo>
                <a:lnTo>
                  <a:pt x="1714449" y="961743"/>
                </a:lnTo>
                <a:lnTo>
                  <a:pt x="1728673" y="959956"/>
                </a:lnTo>
                <a:lnTo>
                  <a:pt x="1733753" y="953479"/>
                </a:lnTo>
                <a:lnTo>
                  <a:pt x="1731975" y="939283"/>
                </a:lnTo>
                <a:lnTo>
                  <a:pt x="1725498" y="934250"/>
                </a:lnTo>
                <a:close/>
              </a:path>
              <a:path w="4633595" h="1001395">
                <a:moveTo>
                  <a:pt x="1648409" y="943859"/>
                </a:moveTo>
                <a:lnTo>
                  <a:pt x="1641297" y="944751"/>
                </a:lnTo>
                <a:lnTo>
                  <a:pt x="1641170" y="944753"/>
                </a:lnTo>
                <a:lnTo>
                  <a:pt x="1634185" y="945646"/>
                </a:lnTo>
                <a:lnTo>
                  <a:pt x="1629105" y="952122"/>
                </a:lnTo>
                <a:lnTo>
                  <a:pt x="1630883" y="966320"/>
                </a:lnTo>
                <a:lnTo>
                  <a:pt x="1637360" y="971351"/>
                </a:lnTo>
                <a:lnTo>
                  <a:pt x="1651584" y="969565"/>
                </a:lnTo>
                <a:lnTo>
                  <a:pt x="1656664" y="963088"/>
                </a:lnTo>
                <a:lnTo>
                  <a:pt x="1654886" y="948891"/>
                </a:lnTo>
                <a:lnTo>
                  <a:pt x="1648409" y="943859"/>
                </a:lnTo>
                <a:close/>
              </a:path>
              <a:path w="4633595" h="1001395">
                <a:moveTo>
                  <a:pt x="1571320" y="952580"/>
                </a:moveTo>
                <a:lnTo>
                  <a:pt x="1556969" y="954161"/>
                </a:lnTo>
                <a:lnTo>
                  <a:pt x="1551889" y="960565"/>
                </a:lnTo>
                <a:lnTo>
                  <a:pt x="1552651" y="967675"/>
                </a:lnTo>
                <a:lnTo>
                  <a:pt x="1553540" y="974785"/>
                </a:lnTo>
                <a:lnTo>
                  <a:pt x="1559890" y="979911"/>
                </a:lnTo>
                <a:lnTo>
                  <a:pt x="1574114" y="978331"/>
                </a:lnTo>
                <a:lnTo>
                  <a:pt x="1579321" y="971927"/>
                </a:lnTo>
                <a:lnTo>
                  <a:pt x="1578432" y="964817"/>
                </a:lnTo>
                <a:lnTo>
                  <a:pt x="1577670" y="957706"/>
                </a:lnTo>
                <a:lnTo>
                  <a:pt x="1571320" y="952580"/>
                </a:lnTo>
                <a:close/>
              </a:path>
              <a:path w="4633595" h="1001395">
                <a:moveTo>
                  <a:pt x="1494231" y="960918"/>
                </a:moveTo>
                <a:lnTo>
                  <a:pt x="1479880" y="962283"/>
                </a:lnTo>
                <a:lnTo>
                  <a:pt x="1474673" y="968609"/>
                </a:lnTo>
                <a:lnTo>
                  <a:pt x="1475308" y="975730"/>
                </a:lnTo>
                <a:lnTo>
                  <a:pt x="1476070" y="982853"/>
                </a:lnTo>
                <a:lnTo>
                  <a:pt x="1482420" y="988073"/>
                </a:lnTo>
                <a:lnTo>
                  <a:pt x="1496644" y="986708"/>
                </a:lnTo>
                <a:lnTo>
                  <a:pt x="1501851" y="980380"/>
                </a:lnTo>
                <a:lnTo>
                  <a:pt x="1501216" y="973260"/>
                </a:lnTo>
                <a:lnTo>
                  <a:pt x="1500454" y="966137"/>
                </a:lnTo>
                <a:lnTo>
                  <a:pt x="1494231" y="960918"/>
                </a:lnTo>
                <a:close/>
              </a:path>
              <a:path w="4633595" h="1001395">
                <a:moveTo>
                  <a:pt x="1416761" y="968308"/>
                </a:moveTo>
                <a:lnTo>
                  <a:pt x="1402537" y="969673"/>
                </a:lnTo>
                <a:lnTo>
                  <a:pt x="1397330" y="975999"/>
                </a:lnTo>
                <a:lnTo>
                  <a:pt x="1398600" y="990242"/>
                </a:lnTo>
                <a:lnTo>
                  <a:pt x="1404950" y="995464"/>
                </a:lnTo>
                <a:lnTo>
                  <a:pt x="1419301" y="994097"/>
                </a:lnTo>
                <a:lnTo>
                  <a:pt x="1424508" y="987772"/>
                </a:lnTo>
                <a:lnTo>
                  <a:pt x="1423746" y="980650"/>
                </a:lnTo>
                <a:lnTo>
                  <a:pt x="1423111" y="973527"/>
                </a:lnTo>
                <a:lnTo>
                  <a:pt x="1416761" y="968308"/>
                </a:lnTo>
                <a:close/>
              </a:path>
              <a:path w="4633595" h="1001395">
                <a:moveTo>
                  <a:pt x="1339545" y="975119"/>
                </a:moveTo>
                <a:lnTo>
                  <a:pt x="1325194" y="976283"/>
                </a:lnTo>
                <a:lnTo>
                  <a:pt x="1319860" y="982534"/>
                </a:lnTo>
                <a:lnTo>
                  <a:pt x="1321130" y="996796"/>
                </a:lnTo>
                <a:lnTo>
                  <a:pt x="1326177" y="1001102"/>
                </a:lnTo>
                <a:lnTo>
                  <a:pt x="1339612" y="1001102"/>
                </a:lnTo>
                <a:lnTo>
                  <a:pt x="1341577" y="1000942"/>
                </a:lnTo>
                <a:lnTo>
                  <a:pt x="1346911" y="994690"/>
                </a:lnTo>
                <a:lnTo>
                  <a:pt x="1346403" y="987560"/>
                </a:lnTo>
                <a:lnTo>
                  <a:pt x="1345768" y="980429"/>
                </a:lnTo>
                <a:lnTo>
                  <a:pt x="1339545" y="975119"/>
                </a:lnTo>
                <a:close/>
              </a:path>
              <a:path w="4633595" h="1001395">
                <a:moveTo>
                  <a:pt x="1262075" y="981410"/>
                </a:moveTo>
                <a:lnTo>
                  <a:pt x="1247724" y="982574"/>
                </a:lnTo>
                <a:lnTo>
                  <a:pt x="1242390" y="988825"/>
                </a:lnTo>
                <a:lnTo>
                  <a:pt x="1243025" y="995956"/>
                </a:lnTo>
                <a:lnTo>
                  <a:pt x="1243392" y="1001102"/>
                </a:lnTo>
                <a:lnTo>
                  <a:pt x="1269338" y="1001102"/>
                </a:lnTo>
                <a:lnTo>
                  <a:pt x="1268806" y="993850"/>
                </a:lnTo>
                <a:lnTo>
                  <a:pt x="1268298" y="986720"/>
                </a:lnTo>
                <a:lnTo>
                  <a:pt x="1262075" y="981410"/>
                </a:lnTo>
                <a:close/>
              </a:path>
              <a:path w="4633595" h="1001395">
                <a:moveTo>
                  <a:pt x="1184631" y="986760"/>
                </a:moveTo>
                <a:lnTo>
                  <a:pt x="1170331" y="987722"/>
                </a:lnTo>
                <a:lnTo>
                  <a:pt x="1164933" y="993898"/>
                </a:lnTo>
                <a:lnTo>
                  <a:pt x="1165420" y="1001102"/>
                </a:lnTo>
                <a:lnTo>
                  <a:pt x="1191417" y="1001102"/>
                </a:lnTo>
                <a:lnTo>
                  <a:pt x="1190816" y="992157"/>
                </a:lnTo>
                <a:lnTo>
                  <a:pt x="1184631" y="986760"/>
                </a:lnTo>
                <a:close/>
              </a:path>
              <a:path w="4633595" h="1001395">
                <a:moveTo>
                  <a:pt x="1107237" y="991750"/>
                </a:moveTo>
                <a:lnTo>
                  <a:pt x="1092911" y="992510"/>
                </a:lnTo>
                <a:lnTo>
                  <a:pt x="1087438" y="998609"/>
                </a:lnTo>
                <a:lnTo>
                  <a:pt x="1087566" y="1001102"/>
                </a:lnTo>
                <a:lnTo>
                  <a:pt x="1113539" y="1001102"/>
                </a:lnTo>
                <a:lnTo>
                  <a:pt x="1113333" y="997234"/>
                </a:lnTo>
                <a:lnTo>
                  <a:pt x="1107237" y="991750"/>
                </a:lnTo>
                <a:close/>
              </a:path>
              <a:path w="4633595" h="1001395">
                <a:moveTo>
                  <a:pt x="1029589" y="995851"/>
                </a:moveTo>
                <a:lnTo>
                  <a:pt x="1015276" y="996612"/>
                </a:lnTo>
                <a:lnTo>
                  <a:pt x="1011237" y="1001102"/>
                </a:lnTo>
                <a:lnTo>
                  <a:pt x="1035426" y="1001102"/>
                </a:lnTo>
                <a:lnTo>
                  <a:pt x="1029589" y="995851"/>
                </a:lnTo>
                <a:close/>
              </a:path>
              <a:path w="4633595" h="1001395">
                <a:moveTo>
                  <a:pt x="952106" y="999367"/>
                </a:moveTo>
                <a:lnTo>
                  <a:pt x="937794" y="999915"/>
                </a:lnTo>
                <a:lnTo>
                  <a:pt x="936693" y="1001102"/>
                </a:lnTo>
                <a:lnTo>
                  <a:pt x="953981" y="1001102"/>
                </a:lnTo>
                <a:lnTo>
                  <a:pt x="952106" y="999367"/>
                </a:lnTo>
                <a:close/>
              </a:path>
              <a:path w="4633595" h="1001395">
                <a:moveTo>
                  <a:pt x="239217" y="1000388"/>
                </a:moveTo>
                <a:lnTo>
                  <a:pt x="238446" y="1001102"/>
                </a:lnTo>
                <a:lnTo>
                  <a:pt x="253703" y="1001102"/>
                </a:lnTo>
                <a:lnTo>
                  <a:pt x="253543" y="1000929"/>
                </a:lnTo>
                <a:lnTo>
                  <a:pt x="239217" y="1000388"/>
                </a:lnTo>
                <a:close/>
              </a:path>
              <a:path w="4633595" h="1001395">
                <a:moveTo>
                  <a:pt x="161735" y="997226"/>
                </a:moveTo>
                <a:lnTo>
                  <a:pt x="157416" y="1001102"/>
                </a:lnTo>
                <a:lnTo>
                  <a:pt x="178841" y="1001102"/>
                </a:lnTo>
                <a:lnTo>
                  <a:pt x="176048" y="997988"/>
                </a:lnTo>
                <a:lnTo>
                  <a:pt x="161735" y="997226"/>
                </a:lnTo>
                <a:close/>
              </a:path>
              <a:path w="4633595" h="1001395">
                <a:moveTo>
                  <a:pt x="84088" y="993148"/>
                </a:moveTo>
                <a:lnTo>
                  <a:pt x="77987" y="998631"/>
                </a:lnTo>
                <a:lnTo>
                  <a:pt x="77856" y="1001102"/>
                </a:lnTo>
                <a:lnTo>
                  <a:pt x="103828" y="1001102"/>
                </a:lnTo>
                <a:lnTo>
                  <a:pt x="103886" y="1000011"/>
                </a:lnTo>
                <a:lnTo>
                  <a:pt x="98400" y="993910"/>
                </a:lnTo>
                <a:lnTo>
                  <a:pt x="84088" y="993148"/>
                </a:lnTo>
                <a:close/>
              </a:path>
              <a:path w="4633595" h="1001395">
                <a:moveTo>
                  <a:pt x="6688" y="988518"/>
                </a:moveTo>
                <a:lnTo>
                  <a:pt x="499" y="993902"/>
                </a:lnTo>
                <a:lnTo>
                  <a:pt x="0" y="1001102"/>
                </a:lnTo>
                <a:lnTo>
                  <a:pt x="25996" y="1001102"/>
                </a:lnTo>
                <a:lnTo>
                  <a:pt x="26372" y="995699"/>
                </a:lnTo>
                <a:lnTo>
                  <a:pt x="20987" y="989511"/>
                </a:lnTo>
                <a:lnTo>
                  <a:pt x="6688" y="988518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D:\МЕТОДИЧЕСКАЯ РАБОТА\Конкурсы 12-13\Чемпионат WSR\19-20\РЕЗУЛЬТАТЫ\На сайт\Студенты победител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400" y="1886796"/>
            <a:ext cx="7578852" cy="50436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387346" y="3450735"/>
            <a:ext cx="42422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Franklin Gothic Demi" panose="020B0703020102020204" pitchFamily="34" charset="0"/>
              </a:rPr>
              <a:t>Открытый Региональный чемпионат «Молодые профессионалы» (</a:t>
            </a:r>
            <a:r>
              <a:rPr lang="en-US" b="1" dirty="0" err="1">
                <a:latin typeface="Franklin Gothic Demi" panose="020B0703020102020204" pitchFamily="34" charset="0"/>
              </a:rPr>
              <a:t>WorldSkillsRussia</a:t>
            </a:r>
            <a:r>
              <a:rPr lang="ru-RU" b="1" dirty="0">
                <a:latin typeface="Franklin Gothic Demi" panose="020B0703020102020204" pitchFamily="34" charset="0"/>
              </a:rPr>
              <a:t>) Алтайского края – 2019</a:t>
            </a:r>
          </a:p>
          <a:p>
            <a:pPr algn="just"/>
            <a:r>
              <a:rPr lang="ru-RU" dirty="0">
                <a:latin typeface="Franklin Gothic Demi" panose="020B0703020102020204" pitchFamily="34" charset="0"/>
              </a:rPr>
              <a:t>- 1 место – Абрамова Софья, компетенция Преподавание в младших классах;</a:t>
            </a:r>
          </a:p>
          <a:p>
            <a:pPr algn="just"/>
            <a:r>
              <a:rPr lang="ru-RU" dirty="0" smtClean="0">
                <a:latin typeface="Franklin Gothic Demi" panose="020B0703020102020204" pitchFamily="34" charset="0"/>
              </a:rPr>
              <a:t> - 1 </a:t>
            </a:r>
            <a:r>
              <a:rPr lang="ru-RU" dirty="0">
                <a:latin typeface="Franklin Gothic Demi" panose="020B0703020102020204" pitchFamily="34" charset="0"/>
              </a:rPr>
              <a:t>место –  </a:t>
            </a:r>
            <a:r>
              <a:rPr lang="ru-RU" dirty="0" err="1">
                <a:latin typeface="Franklin Gothic Demi" panose="020B0703020102020204" pitchFamily="34" charset="0"/>
              </a:rPr>
              <a:t>Бервинова</a:t>
            </a:r>
            <a:r>
              <a:rPr lang="ru-RU" dirty="0">
                <a:latin typeface="Franklin Gothic Demi" panose="020B0703020102020204" pitchFamily="34" charset="0"/>
              </a:rPr>
              <a:t> Олеся, компетенция Дошкольное воспитание (юниоры);</a:t>
            </a:r>
          </a:p>
          <a:p>
            <a:pPr algn="just"/>
            <a:r>
              <a:rPr lang="ru-RU" dirty="0" smtClean="0">
                <a:latin typeface="Franklin Gothic Demi" panose="020B0703020102020204" pitchFamily="34" charset="0"/>
              </a:rPr>
              <a:t> - 2 </a:t>
            </a:r>
            <a:r>
              <a:rPr lang="ru-RU" dirty="0">
                <a:latin typeface="Franklin Gothic Demi" panose="020B0703020102020204" pitchFamily="34" charset="0"/>
              </a:rPr>
              <a:t>место – </a:t>
            </a:r>
            <a:r>
              <a:rPr lang="ru-RU" dirty="0" err="1">
                <a:latin typeface="Franklin Gothic Demi" panose="020B0703020102020204" pitchFamily="34" charset="0"/>
              </a:rPr>
              <a:t>Костянец</a:t>
            </a:r>
            <a:r>
              <a:rPr lang="ru-RU" dirty="0">
                <a:latin typeface="Franklin Gothic Demi" panose="020B0703020102020204" pitchFamily="34" charset="0"/>
              </a:rPr>
              <a:t> Артем, компетенция Физическая культура, спорт и фитнес;</a:t>
            </a:r>
          </a:p>
          <a:p>
            <a:pPr algn="just"/>
            <a:r>
              <a:rPr lang="ru-RU" dirty="0" smtClean="0">
                <a:latin typeface="Franklin Gothic Demi" panose="020B0703020102020204" pitchFamily="34" charset="0"/>
              </a:rPr>
              <a:t> - 2 </a:t>
            </a:r>
            <a:r>
              <a:rPr lang="ru-RU" dirty="0">
                <a:latin typeface="Franklin Gothic Demi" panose="020B0703020102020204" pitchFamily="34" charset="0"/>
              </a:rPr>
              <a:t>место –  Жук Кирилл, компетенция Графический дизайн;</a:t>
            </a:r>
          </a:p>
          <a:p>
            <a:pPr algn="just"/>
            <a:r>
              <a:rPr lang="ru-RU" dirty="0" smtClean="0">
                <a:latin typeface="Franklin Gothic Demi" panose="020B0703020102020204" pitchFamily="34" charset="0"/>
              </a:rPr>
              <a:t> - 3 </a:t>
            </a:r>
            <a:r>
              <a:rPr lang="ru-RU" dirty="0">
                <a:latin typeface="Franklin Gothic Demi" panose="020B0703020102020204" pitchFamily="34" charset="0"/>
              </a:rPr>
              <a:t>место – </a:t>
            </a:r>
            <a:r>
              <a:rPr lang="ru-RU" dirty="0" err="1">
                <a:latin typeface="Franklin Gothic Demi" panose="020B0703020102020204" pitchFamily="34" charset="0"/>
              </a:rPr>
              <a:t>Тупикина</a:t>
            </a:r>
            <a:r>
              <a:rPr lang="ru-RU" dirty="0">
                <a:latin typeface="Franklin Gothic Demi" panose="020B0703020102020204" pitchFamily="34" charset="0"/>
              </a:rPr>
              <a:t> Мария, компетенция Дошкольное воспитание.</a:t>
            </a:r>
          </a:p>
          <a:p>
            <a:endParaRPr lang="ru-RU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369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59183" y="9111995"/>
            <a:ext cx="481965" cy="481965"/>
          </a:xfrm>
          <a:custGeom>
            <a:avLst/>
            <a:gdLst/>
            <a:ahLst/>
            <a:cxnLst/>
            <a:rect l="l" t="t" r="r" b="b"/>
            <a:pathLst>
              <a:path w="481965" h="481965">
                <a:moveTo>
                  <a:pt x="240792" y="0"/>
                </a:moveTo>
                <a:lnTo>
                  <a:pt x="192268" y="4892"/>
                </a:lnTo>
                <a:lnTo>
                  <a:pt x="147071" y="18923"/>
                </a:lnTo>
                <a:lnTo>
                  <a:pt x="106170" y="41124"/>
                </a:lnTo>
                <a:lnTo>
                  <a:pt x="70532" y="70527"/>
                </a:lnTo>
                <a:lnTo>
                  <a:pt x="41127" y="106164"/>
                </a:lnTo>
                <a:lnTo>
                  <a:pt x="18924" y="147066"/>
                </a:lnTo>
                <a:lnTo>
                  <a:pt x="4892" y="192265"/>
                </a:lnTo>
                <a:lnTo>
                  <a:pt x="0" y="240791"/>
                </a:lnTo>
                <a:lnTo>
                  <a:pt x="4892" y="289318"/>
                </a:lnTo>
                <a:lnTo>
                  <a:pt x="18924" y="334517"/>
                </a:lnTo>
                <a:lnTo>
                  <a:pt x="41127" y="375419"/>
                </a:lnTo>
                <a:lnTo>
                  <a:pt x="70532" y="411056"/>
                </a:lnTo>
                <a:lnTo>
                  <a:pt x="106170" y="440459"/>
                </a:lnTo>
                <a:lnTo>
                  <a:pt x="147071" y="462660"/>
                </a:lnTo>
                <a:lnTo>
                  <a:pt x="192268" y="476691"/>
                </a:lnTo>
                <a:lnTo>
                  <a:pt x="240792" y="481583"/>
                </a:lnTo>
                <a:lnTo>
                  <a:pt x="289315" y="476691"/>
                </a:lnTo>
                <a:lnTo>
                  <a:pt x="334512" y="462660"/>
                </a:lnTo>
                <a:lnTo>
                  <a:pt x="375413" y="440459"/>
                </a:lnTo>
                <a:lnTo>
                  <a:pt x="411051" y="411056"/>
                </a:lnTo>
                <a:lnTo>
                  <a:pt x="440456" y="375419"/>
                </a:lnTo>
                <a:lnTo>
                  <a:pt x="462659" y="334517"/>
                </a:lnTo>
                <a:lnTo>
                  <a:pt x="476691" y="289318"/>
                </a:lnTo>
                <a:lnTo>
                  <a:pt x="481584" y="240791"/>
                </a:lnTo>
                <a:lnTo>
                  <a:pt x="476691" y="192265"/>
                </a:lnTo>
                <a:lnTo>
                  <a:pt x="462659" y="147066"/>
                </a:lnTo>
                <a:lnTo>
                  <a:pt x="440456" y="106164"/>
                </a:lnTo>
                <a:lnTo>
                  <a:pt x="411051" y="70527"/>
                </a:lnTo>
                <a:lnTo>
                  <a:pt x="375413" y="41124"/>
                </a:lnTo>
                <a:lnTo>
                  <a:pt x="334512" y="18923"/>
                </a:lnTo>
                <a:lnTo>
                  <a:pt x="289315" y="4892"/>
                </a:lnTo>
                <a:lnTo>
                  <a:pt x="240792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947" y="684275"/>
            <a:ext cx="570943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spc="5" dirty="0" smtClean="0">
                <a:latin typeface="Franklin Gothic Medium Cond"/>
                <a:cs typeface="Franklin Gothic Medium Cond"/>
              </a:rPr>
              <a:t>Что такое «Билет в будущее»?</a:t>
            </a:r>
            <a:endParaRPr sz="4000" dirty="0">
              <a:latin typeface="Franklin Gothic Medium Cond"/>
              <a:cs typeface="Franklin Gothic Medium C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343643"/>
            <a:ext cx="11743690" cy="26034"/>
          </a:xfrm>
          <a:custGeom>
            <a:avLst/>
            <a:gdLst/>
            <a:ahLst/>
            <a:cxnLst/>
            <a:rect l="l" t="t" r="r" b="b"/>
            <a:pathLst>
              <a:path w="11743690" h="26034">
                <a:moveTo>
                  <a:pt x="11743182" y="0"/>
                </a:moveTo>
                <a:lnTo>
                  <a:pt x="0" y="0"/>
                </a:lnTo>
                <a:lnTo>
                  <a:pt x="0" y="25907"/>
                </a:lnTo>
                <a:lnTo>
                  <a:pt x="11743182" y="25907"/>
                </a:lnTo>
                <a:lnTo>
                  <a:pt x="11743182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68" y="8752496"/>
            <a:ext cx="4633595" cy="1001394"/>
          </a:xfrm>
          <a:custGeom>
            <a:avLst/>
            <a:gdLst/>
            <a:ahLst/>
            <a:cxnLst/>
            <a:rect l="l" t="t" r="r" b="b"/>
            <a:pathLst>
              <a:path w="4633595" h="1001395">
                <a:moveTo>
                  <a:pt x="4590676" y="0"/>
                </a:moveTo>
                <a:lnTo>
                  <a:pt x="4575886" y="4470"/>
                </a:lnTo>
                <a:lnTo>
                  <a:pt x="4563994" y="14321"/>
                </a:lnTo>
                <a:lnTo>
                  <a:pt x="4557043" y="27502"/>
                </a:lnTo>
                <a:lnTo>
                  <a:pt x="4555544" y="42322"/>
                </a:lnTo>
                <a:lnTo>
                  <a:pt x="4560011" y="57087"/>
                </a:lnTo>
                <a:lnTo>
                  <a:pt x="4569872" y="68970"/>
                </a:lnTo>
                <a:lnTo>
                  <a:pt x="4583078" y="75913"/>
                </a:lnTo>
                <a:lnTo>
                  <a:pt x="4597927" y="77405"/>
                </a:lnTo>
                <a:lnTo>
                  <a:pt x="4612716" y="72936"/>
                </a:lnTo>
                <a:lnTo>
                  <a:pt x="4624609" y="63084"/>
                </a:lnTo>
                <a:lnTo>
                  <a:pt x="4629658" y="53505"/>
                </a:lnTo>
                <a:lnTo>
                  <a:pt x="4594174" y="53505"/>
                </a:lnTo>
                <a:lnTo>
                  <a:pt x="4586300" y="51156"/>
                </a:lnTo>
                <a:lnTo>
                  <a:pt x="4579442" y="38570"/>
                </a:lnTo>
                <a:lnTo>
                  <a:pt x="4581855" y="30709"/>
                </a:lnTo>
                <a:lnTo>
                  <a:pt x="4588078" y="27305"/>
                </a:lnTo>
                <a:lnTo>
                  <a:pt x="4594428" y="23901"/>
                </a:lnTo>
                <a:lnTo>
                  <a:pt x="4629678" y="23901"/>
                </a:lnTo>
                <a:lnTo>
                  <a:pt x="4628591" y="20307"/>
                </a:lnTo>
                <a:lnTo>
                  <a:pt x="4618731" y="8426"/>
                </a:lnTo>
                <a:lnTo>
                  <a:pt x="4605525" y="1488"/>
                </a:lnTo>
                <a:lnTo>
                  <a:pt x="4590676" y="0"/>
                </a:lnTo>
                <a:close/>
              </a:path>
              <a:path w="4633595" h="1001395">
                <a:moveTo>
                  <a:pt x="4594428" y="23901"/>
                </a:moveTo>
                <a:lnTo>
                  <a:pt x="4588205" y="27292"/>
                </a:lnTo>
                <a:lnTo>
                  <a:pt x="4581855" y="30709"/>
                </a:lnTo>
                <a:lnTo>
                  <a:pt x="4579442" y="38570"/>
                </a:lnTo>
                <a:lnTo>
                  <a:pt x="4586300" y="51156"/>
                </a:lnTo>
                <a:lnTo>
                  <a:pt x="4594174" y="53505"/>
                </a:lnTo>
                <a:lnTo>
                  <a:pt x="4600397" y="50102"/>
                </a:lnTo>
                <a:lnTo>
                  <a:pt x="4606747" y="46698"/>
                </a:lnTo>
                <a:lnTo>
                  <a:pt x="4609160" y="38849"/>
                </a:lnTo>
                <a:lnTo>
                  <a:pt x="4602302" y="26251"/>
                </a:lnTo>
                <a:lnTo>
                  <a:pt x="4594428" y="23901"/>
                </a:lnTo>
                <a:close/>
              </a:path>
              <a:path w="4633595" h="1001395">
                <a:moveTo>
                  <a:pt x="4629678" y="23901"/>
                </a:moveTo>
                <a:lnTo>
                  <a:pt x="4594428" y="23901"/>
                </a:lnTo>
                <a:lnTo>
                  <a:pt x="4602302" y="26251"/>
                </a:lnTo>
                <a:lnTo>
                  <a:pt x="4609160" y="38849"/>
                </a:lnTo>
                <a:lnTo>
                  <a:pt x="4606747" y="46698"/>
                </a:lnTo>
                <a:lnTo>
                  <a:pt x="4600397" y="50102"/>
                </a:lnTo>
                <a:lnTo>
                  <a:pt x="4594174" y="53505"/>
                </a:lnTo>
                <a:lnTo>
                  <a:pt x="4629658" y="53505"/>
                </a:lnTo>
                <a:lnTo>
                  <a:pt x="4631560" y="49898"/>
                </a:lnTo>
                <a:lnTo>
                  <a:pt x="4633058" y="35074"/>
                </a:lnTo>
                <a:lnTo>
                  <a:pt x="4629678" y="23901"/>
                </a:lnTo>
                <a:close/>
              </a:path>
              <a:path w="4633595" h="1001395">
                <a:moveTo>
                  <a:pt x="4525975" y="60706"/>
                </a:moveTo>
                <a:lnTo>
                  <a:pt x="4519625" y="64110"/>
                </a:lnTo>
                <a:lnTo>
                  <a:pt x="4513402" y="67513"/>
                </a:lnTo>
                <a:lnTo>
                  <a:pt x="4510989" y="75362"/>
                </a:lnTo>
                <a:lnTo>
                  <a:pt x="4517847" y="87960"/>
                </a:lnTo>
                <a:lnTo>
                  <a:pt x="4525594" y="90310"/>
                </a:lnTo>
                <a:lnTo>
                  <a:pt x="4538294" y="83503"/>
                </a:lnTo>
                <a:lnTo>
                  <a:pt x="4540580" y="75641"/>
                </a:lnTo>
                <a:lnTo>
                  <a:pt x="4537151" y="69355"/>
                </a:lnTo>
                <a:lnTo>
                  <a:pt x="4533849" y="63056"/>
                </a:lnTo>
                <a:lnTo>
                  <a:pt x="4525975" y="60706"/>
                </a:lnTo>
                <a:close/>
              </a:path>
              <a:path w="4633595" h="1001395">
                <a:moveTo>
                  <a:pt x="4457522" y="96965"/>
                </a:moveTo>
                <a:lnTo>
                  <a:pt x="4444695" y="103530"/>
                </a:lnTo>
                <a:lnTo>
                  <a:pt x="4442282" y="111341"/>
                </a:lnTo>
                <a:lnTo>
                  <a:pt x="4445457" y="117704"/>
                </a:lnTo>
                <a:lnTo>
                  <a:pt x="4448759" y="124066"/>
                </a:lnTo>
                <a:lnTo>
                  <a:pt x="4456633" y="126556"/>
                </a:lnTo>
                <a:lnTo>
                  <a:pt x="4469333" y="119990"/>
                </a:lnTo>
                <a:lnTo>
                  <a:pt x="4471873" y="112179"/>
                </a:lnTo>
                <a:lnTo>
                  <a:pt x="4465269" y="99466"/>
                </a:lnTo>
                <a:lnTo>
                  <a:pt x="4457522" y="96965"/>
                </a:lnTo>
                <a:close/>
              </a:path>
              <a:path w="4633595" h="1001395">
                <a:moveTo>
                  <a:pt x="4388307" y="132575"/>
                </a:moveTo>
                <a:lnTo>
                  <a:pt x="4375607" y="139141"/>
                </a:lnTo>
                <a:lnTo>
                  <a:pt x="4373067" y="146952"/>
                </a:lnTo>
                <a:lnTo>
                  <a:pt x="4379671" y="159664"/>
                </a:lnTo>
                <a:lnTo>
                  <a:pt x="4387418" y="162166"/>
                </a:lnTo>
                <a:lnTo>
                  <a:pt x="4400245" y="155600"/>
                </a:lnTo>
                <a:lnTo>
                  <a:pt x="4402658" y="147790"/>
                </a:lnTo>
                <a:lnTo>
                  <a:pt x="4399483" y="141427"/>
                </a:lnTo>
                <a:lnTo>
                  <a:pt x="4396181" y="135065"/>
                </a:lnTo>
                <a:lnTo>
                  <a:pt x="4388307" y="132575"/>
                </a:lnTo>
                <a:close/>
              </a:path>
              <a:path w="4633595" h="1001395">
                <a:moveTo>
                  <a:pt x="4318965" y="167157"/>
                </a:moveTo>
                <a:lnTo>
                  <a:pt x="4306138" y="173520"/>
                </a:lnTo>
                <a:lnTo>
                  <a:pt x="4303471" y="181293"/>
                </a:lnTo>
                <a:lnTo>
                  <a:pt x="4309821" y="194120"/>
                </a:lnTo>
                <a:lnTo>
                  <a:pt x="4317568" y="196736"/>
                </a:lnTo>
                <a:lnTo>
                  <a:pt x="4330395" y="190373"/>
                </a:lnTo>
                <a:lnTo>
                  <a:pt x="4333062" y="182601"/>
                </a:lnTo>
                <a:lnTo>
                  <a:pt x="4326712" y="169786"/>
                </a:lnTo>
                <a:lnTo>
                  <a:pt x="4318965" y="167157"/>
                </a:lnTo>
                <a:close/>
              </a:path>
              <a:path w="4633595" h="1001395">
                <a:moveTo>
                  <a:pt x="4249242" y="201257"/>
                </a:moveTo>
                <a:lnTo>
                  <a:pt x="4242892" y="204330"/>
                </a:lnTo>
                <a:lnTo>
                  <a:pt x="4236415" y="207416"/>
                </a:lnTo>
                <a:lnTo>
                  <a:pt x="4233621" y="215138"/>
                </a:lnTo>
                <a:lnTo>
                  <a:pt x="4239717" y="228067"/>
                </a:lnTo>
                <a:lnTo>
                  <a:pt x="4247464" y="230810"/>
                </a:lnTo>
                <a:lnTo>
                  <a:pt x="4260418" y="224650"/>
                </a:lnTo>
                <a:lnTo>
                  <a:pt x="4263212" y="216916"/>
                </a:lnTo>
                <a:lnTo>
                  <a:pt x="4260164" y="210464"/>
                </a:lnTo>
                <a:lnTo>
                  <a:pt x="4256989" y="204000"/>
                </a:lnTo>
                <a:lnTo>
                  <a:pt x="4249242" y="201257"/>
                </a:lnTo>
                <a:close/>
              </a:path>
              <a:path w="4633595" h="1001395">
                <a:moveTo>
                  <a:pt x="4179011" y="234607"/>
                </a:moveTo>
                <a:lnTo>
                  <a:pt x="4172661" y="237681"/>
                </a:lnTo>
                <a:lnTo>
                  <a:pt x="4166057" y="240754"/>
                </a:lnTo>
                <a:lnTo>
                  <a:pt x="4163390" y="248488"/>
                </a:lnTo>
                <a:lnTo>
                  <a:pt x="4169486" y="261404"/>
                </a:lnTo>
                <a:lnTo>
                  <a:pt x="4177233" y="264160"/>
                </a:lnTo>
                <a:lnTo>
                  <a:pt x="4190187" y="257988"/>
                </a:lnTo>
                <a:lnTo>
                  <a:pt x="4192981" y="250266"/>
                </a:lnTo>
                <a:lnTo>
                  <a:pt x="4189806" y="243802"/>
                </a:lnTo>
                <a:lnTo>
                  <a:pt x="4186758" y="237350"/>
                </a:lnTo>
                <a:lnTo>
                  <a:pt x="4179011" y="234607"/>
                </a:lnTo>
                <a:close/>
              </a:path>
              <a:path w="4633595" h="1001395">
                <a:moveTo>
                  <a:pt x="4108653" y="267030"/>
                </a:moveTo>
                <a:lnTo>
                  <a:pt x="4102176" y="270002"/>
                </a:lnTo>
                <a:lnTo>
                  <a:pt x="4102049" y="270015"/>
                </a:lnTo>
                <a:lnTo>
                  <a:pt x="4095572" y="272987"/>
                </a:lnTo>
                <a:lnTo>
                  <a:pt x="4092778" y="280670"/>
                </a:lnTo>
                <a:lnTo>
                  <a:pt x="4098620" y="293688"/>
                </a:lnTo>
                <a:lnTo>
                  <a:pt x="4106367" y="296558"/>
                </a:lnTo>
                <a:lnTo>
                  <a:pt x="4112844" y="293573"/>
                </a:lnTo>
                <a:lnTo>
                  <a:pt x="4119448" y="290601"/>
                </a:lnTo>
                <a:lnTo>
                  <a:pt x="4122242" y="282918"/>
                </a:lnTo>
                <a:lnTo>
                  <a:pt x="4119321" y="276416"/>
                </a:lnTo>
                <a:lnTo>
                  <a:pt x="4116273" y="269900"/>
                </a:lnTo>
                <a:lnTo>
                  <a:pt x="4108653" y="267030"/>
                </a:lnTo>
                <a:close/>
              </a:path>
              <a:path w="4633595" h="1001395">
                <a:moveTo>
                  <a:pt x="4037914" y="298958"/>
                </a:moveTo>
                <a:lnTo>
                  <a:pt x="4024833" y="304698"/>
                </a:lnTo>
                <a:lnTo>
                  <a:pt x="4021785" y="312331"/>
                </a:lnTo>
                <a:lnTo>
                  <a:pt x="4027627" y="325450"/>
                </a:lnTo>
                <a:lnTo>
                  <a:pt x="4035247" y="328435"/>
                </a:lnTo>
                <a:lnTo>
                  <a:pt x="4041724" y="325577"/>
                </a:lnTo>
                <a:lnTo>
                  <a:pt x="4041851" y="325565"/>
                </a:lnTo>
                <a:lnTo>
                  <a:pt x="4048328" y="322707"/>
                </a:lnTo>
                <a:lnTo>
                  <a:pt x="4051376" y="315062"/>
                </a:lnTo>
                <a:lnTo>
                  <a:pt x="4048455" y="308508"/>
                </a:lnTo>
                <a:lnTo>
                  <a:pt x="4045661" y="301955"/>
                </a:lnTo>
                <a:lnTo>
                  <a:pt x="4037914" y="298958"/>
                </a:lnTo>
                <a:close/>
              </a:path>
              <a:path w="4633595" h="1001395">
                <a:moveTo>
                  <a:pt x="3966667" y="329971"/>
                </a:moveTo>
                <a:lnTo>
                  <a:pt x="3953586" y="335712"/>
                </a:lnTo>
                <a:lnTo>
                  <a:pt x="3950538" y="343345"/>
                </a:lnTo>
                <a:lnTo>
                  <a:pt x="3953459" y="349898"/>
                </a:lnTo>
                <a:lnTo>
                  <a:pt x="3956253" y="356451"/>
                </a:lnTo>
                <a:lnTo>
                  <a:pt x="3963873" y="359448"/>
                </a:lnTo>
                <a:lnTo>
                  <a:pt x="3977081" y="353708"/>
                </a:lnTo>
                <a:lnTo>
                  <a:pt x="3980002" y="346075"/>
                </a:lnTo>
                <a:lnTo>
                  <a:pt x="3977208" y="339522"/>
                </a:lnTo>
                <a:lnTo>
                  <a:pt x="3974287" y="332956"/>
                </a:lnTo>
                <a:lnTo>
                  <a:pt x="3966667" y="329971"/>
                </a:lnTo>
                <a:close/>
              </a:path>
              <a:path w="4633595" h="1001395">
                <a:moveTo>
                  <a:pt x="3895293" y="360286"/>
                </a:moveTo>
                <a:lnTo>
                  <a:pt x="3882085" y="365824"/>
                </a:lnTo>
                <a:lnTo>
                  <a:pt x="3878910" y="373418"/>
                </a:lnTo>
                <a:lnTo>
                  <a:pt x="3884498" y="386613"/>
                </a:lnTo>
                <a:lnTo>
                  <a:pt x="3892118" y="389725"/>
                </a:lnTo>
                <a:lnTo>
                  <a:pt x="3905326" y="384188"/>
                </a:lnTo>
                <a:lnTo>
                  <a:pt x="3908374" y="376593"/>
                </a:lnTo>
                <a:lnTo>
                  <a:pt x="3905707" y="370002"/>
                </a:lnTo>
                <a:lnTo>
                  <a:pt x="3902913" y="363398"/>
                </a:lnTo>
                <a:lnTo>
                  <a:pt x="3895293" y="360286"/>
                </a:lnTo>
                <a:close/>
              </a:path>
              <a:path w="4633595" h="1001395">
                <a:moveTo>
                  <a:pt x="3823792" y="390144"/>
                </a:moveTo>
                <a:lnTo>
                  <a:pt x="3810457" y="395440"/>
                </a:lnTo>
                <a:lnTo>
                  <a:pt x="3807155" y="402971"/>
                </a:lnTo>
                <a:lnTo>
                  <a:pt x="3812489" y="416268"/>
                </a:lnTo>
                <a:lnTo>
                  <a:pt x="3819982" y="419519"/>
                </a:lnTo>
                <a:lnTo>
                  <a:pt x="3833317" y="414223"/>
                </a:lnTo>
                <a:lnTo>
                  <a:pt x="3836619" y="406692"/>
                </a:lnTo>
                <a:lnTo>
                  <a:pt x="3831285" y="393395"/>
                </a:lnTo>
                <a:lnTo>
                  <a:pt x="3823792" y="390144"/>
                </a:lnTo>
                <a:close/>
              </a:path>
              <a:path w="4633595" h="1001395">
                <a:moveTo>
                  <a:pt x="3751529" y="418833"/>
                </a:moveTo>
                <a:lnTo>
                  <a:pt x="3738194" y="424129"/>
                </a:lnTo>
                <a:lnTo>
                  <a:pt x="3734892" y="431660"/>
                </a:lnTo>
                <a:lnTo>
                  <a:pt x="3740226" y="444957"/>
                </a:lnTo>
                <a:lnTo>
                  <a:pt x="3747719" y="448208"/>
                </a:lnTo>
                <a:lnTo>
                  <a:pt x="3761054" y="442913"/>
                </a:lnTo>
                <a:lnTo>
                  <a:pt x="3764356" y="435381"/>
                </a:lnTo>
                <a:lnTo>
                  <a:pt x="3759022" y="422085"/>
                </a:lnTo>
                <a:lnTo>
                  <a:pt x="3751529" y="418833"/>
                </a:lnTo>
                <a:close/>
              </a:path>
              <a:path w="4633595" h="1001395">
                <a:moveTo>
                  <a:pt x="3679266" y="447027"/>
                </a:moveTo>
                <a:lnTo>
                  <a:pt x="3665804" y="452145"/>
                </a:lnTo>
                <a:lnTo>
                  <a:pt x="3662502" y="459626"/>
                </a:lnTo>
                <a:lnTo>
                  <a:pt x="3667582" y="472999"/>
                </a:lnTo>
                <a:lnTo>
                  <a:pt x="3675075" y="476339"/>
                </a:lnTo>
                <a:lnTo>
                  <a:pt x="3688537" y="471221"/>
                </a:lnTo>
                <a:lnTo>
                  <a:pt x="3691839" y="463728"/>
                </a:lnTo>
                <a:lnTo>
                  <a:pt x="3686759" y="450367"/>
                </a:lnTo>
                <a:lnTo>
                  <a:pt x="3679266" y="447027"/>
                </a:lnTo>
                <a:close/>
              </a:path>
              <a:path w="4633595" h="1001395">
                <a:moveTo>
                  <a:pt x="3606495" y="474650"/>
                </a:moveTo>
                <a:lnTo>
                  <a:pt x="3593160" y="479768"/>
                </a:lnTo>
                <a:lnTo>
                  <a:pt x="3589858" y="487261"/>
                </a:lnTo>
                <a:lnTo>
                  <a:pt x="3594938" y="500621"/>
                </a:lnTo>
                <a:lnTo>
                  <a:pt x="3602431" y="503974"/>
                </a:lnTo>
                <a:lnTo>
                  <a:pt x="3609035" y="501409"/>
                </a:lnTo>
                <a:lnTo>
                  <a:pt x="3615766" y="498843"/>
                </a:lnTo>
                <a:lnTo>
                  <a:pt x="3619195" y="491363"/>
                </a:lnTo>
                <a:lnTo>
                  <a:pt x="3616655" y="484683"/>
                </a:lnTo>
                <a:lnTo>
                  <a:pt x="3613988" y="477990"/>
                </a:lnTo>
                <a:lnTo>
                  <a:pt x="3606495" y="474650"/>
                </a:lnTo>
                <a:close/>
              </a:path>
              <a:path w="4633595" h="1001395">
                <a:moveTo>
                  <a:pt x="3533724" y="501244"/>
                </a:moveTo>
                <a:lnTo>
                  <a:pt x="3520262" y="506159"/>
                </a:lnTo>
                <a:lnTo>
                  <a:pt x="3516833" y="513601"/>
                </a:lnTo>
                <a:lnTo>
                  <a:pt x="3521659" y="527037"/>
                </a:lnTo>
                <a:lnTo>
                  <a:pt x="3529152" y="530504"/>
                </a:lnTo>
                <a:lnTo>
                  <a:pt x="3542614" y="525590"/>
                </a:lnTo>
                <a:lnTo>
                  <a:pt x="3546043" y="518160"/>
                </a:lnTo>
                <a:lnTo>
                  <a:pt x="3543630" y="511429"/>
                </a:lnTo>
                <a:lnTo>
                  <a:pt x="3541090" y="504711"/>
                </a:lnTo>
                <a:lnTo>
                  <a:pt x="3533724" y="501244"/>
                </a:lnTo>
                <a:close/>
              </a:path>
              <a:path w="4633595" h="1001395">
                <a:moveTo>
                  <a:pt x="3460699" y="527380"/>
                </a:moveTo>
                <a:lnTo>
                  <a:pt x="3447110" y="532079"/>
                </a:lnTo>
                <a:lnTo>
                  <a:pt x="3443554" y="539458"/>
                </a:lnTo>
                <a:lnTo>
                  <a:pt x="3445967" y="546214"/>
                </a:lnTo>
                <a:lnTo>
                  <a:pt x="3448253" y="552971"/>
                </a:lnTo>
                <a:lnTo>
                  <a:pt x="3455619" y="556552"/>
                </a:lnTo>
                <a:lnTo>
                  <a:pt x="3462350" y="554215"/>
                </a:lnTo>
                <a:lnTo>
                  <a:pt x="3469208" y="551866"/>
                </a:lnTo>
                <a:lnTo>
                  <a:pt x="3472764" y="544487"/>
                </a:lnTo>
                <a:lnTo>
                  <a:pt x="3470478" y="537731"/>
                </a:lnTo>
                <a:lnTo>
                  <a:pt x="3468065" y="530974"/>
                </a:lnTo>
                <a:lnTo>
                  <a:pt x="3460699" y="527380"/>
                </a:lnTo>
                <a:close/>
              </a:path>
              <a:path w="4633595" h="1001395">
                <a:moveTo>
                  <a:pt x="3387166" y="552704"/>
                </a:moveTo>
                <a:lnTo>
                  <a:pt x="3373704" y="557390"/>
                </a:lnTo>
                <a:lnTo>
                  <a:pt x="3370021" y="564769"/>
                </a:lnTo>
                <a:lnTo>
                  <a:pt x="3372434" y="571538"/>
                </a:lnTo>
                <a:lnTo>
                  <a:pt x="3374720" y="578295"/>
                </a:lnTo>
                <a:lnTo>
                  <a:pt x="3382086" y="581876"/>
                </a:lnTo>
                <a:lnTo>
                  <a:pt x="3395675" y="577190"/>
                </a:lnTo>
                <a:lnTo>
                  <a:pt x="3399231" y="569811"/>
                </a:lnTo>
                <a:lnTo>
                  <a:pt x="3396945" y="563055"/>
                </a:lnTo>
                <a:lnTo>
                  <a:pt x="3394532" y="556285"/>
                </a:lnTo>
                <a:lnTo>
                  <a:pt x="3387166" y="552704"/>
                </a:lnTo>
                <a:close/>
              </a:path>
              <a:path w="4633595" h="1001395">
                <a:moveTo>
                  <a:pt x="3313633" y="577228"/>
                </a:moveTo>
                <a:lnTo>
                  <a:pt x="3300044" y="581711"/>
                </a:lnTo>
                <a:lnTo>
                  <a:pt x="3296361" y="589039"/>
                </a:lnTo>
                <a:lnTo>
                  <a:pt x="3298520" y="595833"/>
                </a:lnTo>
                <a:lnTo>
                  <a:pt x="3300806" y="602628"/>
                </a:lnTo>
                <a:lnTo>
                  <a:pt x="3308172" y="606323"/>
                </a:lnTo>
                <a:lnTo>
                  <a:pt x="3321761" y="601840"/>
                </a:lnTo>
                <a:lnTo>
                  <a:pt x="3325444" y="594525"/>
                </a:lnTo>
                <a:lnTo>
                  <a:pt x="3323158" y="587731"/>
                </a:lnTo>
                <a:lnTo>
                  <a:pt x="3320999" y="580923"/>
                </a:lnTo>
                <a:lnTo>
                  <a:pt x="3313633" y="577228"/>
                </a:lnTo>
                <a:close/>
              </a:path>
              <a:path w="4633595" h="1001395">
                <a:moveTo>
                  <a:pt x="3239973" y="601307"/>
                </a:moveTo>
                <a:lnTo>
                  <a:pt x="3226257" y="605587"/>
                </a:lnTo>
                <a:lnTo>
                  <a:pt x="3222447" y="612851"/>
                </a:lnTo>
                <a:lnTo>
                  <a:pt x="3224606" y="619671"/>
                </a:lnTo>
                <a:lnTo>
                  <a:pt x="3226638" y="626504"/>
                </a:lnTo>
                <a:lnTo>
                  <a:pt x="3234004" y="630314"/>
                </a:lnTo>
                <a:lnTo>
                  <a:pt x="3240735" y="628180"/>
                </a:lnTo>
                <a:lnTo>
                  <a:pt x="3247593" y="626047"/>
                </a:lnTo>
                <a:lnTo>
                  <a:pt x="3251403" y="618782"/>
                </a:lnTo>
                <a:lnTo>
                  <a:pt x="3249371" y="611950"/>
                </a:lnTo>
                <a:lnTo>
                  <a:pt x="3247212" y="605117"/>
                </a:lnTo>
                <a:lnTo>
                  <a:pt x="3239973" y="601307"/>
                </a:lnTo>
                <a:close/>
              </a:path>
              <a:path w="4633595" h="1001395">
                <a:moveTo>
                  <a:pt x="3165678" y="624383"/>
                </a:moveTo>
                <a:lnTo>
                  <a:pt x="3151962" y="628650"/>
                </a:lnTo>
                <a:lnTo>
                  <a:pt x="3148152" y="635914"/>
                </a:lnTo>
                <a:lnTo>
                  <a:pt x="3152470" y="649580"/>
                </a:lnTo>
                <a:lnTo>
                  <a:pt x="3159709" y="653377"/>
                </a:lnTo>
                <a:lnTo>
                  <a:pt x="3173425" y="649110"/>
                </a:lnTo>
                <a:lnTo>
                  <a:pt x="3177235" y="641845"/>
                </a:lnTo>
                <a:lnTo>
                  <a:pt x="3172917" y="628193"/>
                </a:lnTo>
                <a:lnTo>
                  <a:pt x="3165678" y="624383"/>
                </a:lnTo>
                <a:close/>
              </a:path>
              <a:path w="4633595" h="1001395">
                <a:moveTo>
                  <a:pt x="3091510" y="646887"/>
                </a:moveTo>
                <a:lnTo>
                  <a:pt x="3084652" y="648919"/>
                </a:lnTo>
                <a:lnTo>
                  <a:pt x="3077667" y="650951"/>
                </a:lnTo>
                <a:lnTo>
                  <a:pt x="3073730" y="658152"/>
                </a:lnTo>
                <a:lnTo>
                  <a:pt x="3077794" y="671881"/>
                </a:lnTo>
                <a:lnTo>
                  <a:pt x="3085033" y="675792"/>
                </a:lnTo>
                <a:lnTo>
                  <a:pt x="3098749" y="671741"/>
                </a:lnTo>
                <a:lnTo>
                  <a:pt x="3102686" y="664528"/>
                </a:lnTo>
                <a:lnTo>
                  <a:pt x="3098622" y="650812"/>
                </a:lnTo>
                <a:lnTo>
                  <a:pt x="3091510" y="646887"/>
                </a:lnTo>
                <a:close/>
              </a:path>
              <a:path w="4633595" h="1001395">
                <a:moveTo>
                  <a:pt x="3016834" y="668795"/>
                </a:moveTo>
                <a:lnTo>
                  <a:pt x="3003118" y="672859"/>
                </a:lnTo>
                <a:lnTo>
                  <a:pt x="2999181" y="680060"/>
                </a:lnTo>
                <a:lnTo>
                  <a:pt x="3003245" y="693788"/>
                </a:lnTo>
                <a:lnTo>
                  <a:pt x="3010484" y="697700"/>
                </a:lnTo>
                <a:lnTo>
                  <a:pt x="3024200" y="693649"/>
                </a:lnTo>
                <a:lnTo>
                  <a:pt x="3028137" y="686435"/>
                </a:lnTo>
                <a:lnTo>
                  <a:pt x="3024073" y="672719"/>
                </a:lnTo>
                <a:lnTo>
                  <a:pt x="3016834" y="668795"/>
                </a:lnTo>
                <a:close/>
              </a:path>
              <a:path w="4633595" h="1001395">
                <a:moveTo>
                  <a:pt x="2942158" y="689762"/>
                </a:moveTo>
                <a:lnTo>
                  <a:pt x="2928315" y="693623"/>
                </a:lnTo>
                <a:lnTo>
                  <a:pt x="2924378" y="700773"/>
                </a:lnTo>
                <a:lnTo>
                  <a:pt x="2928188" y="714553"/>
                </a:lnTo>
                <a:lnTo>
                  <a:pt x="2935300" y="718579"/>
                </a:lnTo>
                <a:lnTo>
                  <a:pt x="2949143" y="714705"/>
                </a:lnTo>
                <a:lnTo>
                  <a:pt x="2953207" y="707555"/>
                </a:lnTo>
                <a:lnTo>
                  <a:pt x="2951302" y="700672"/>
                </a:lnTo>
                <a:lnTo>
                  <a:pt x="2949270" y="693776"/>
                </a:lnTo>
                <a:lnTo>
                  <a:pt x="2942158" y="689762"/>
                </a:lnTo>
                <a:close/>
              </a:path>
              <a:path w="4633595" h="1001395">
                <a:moveTo>
                  <a:pt x="2867355" y="710298"/>
                </a:moveTo>
                <a:lnTo>
                  <a:pt x="2853512" y="713931"/>
                </a:lnTo>
                <a:lnTo>
                  <a:pt x="2849448" y="721017"/>
                </a:lnTo>
                <a:lnTo>
                  <a:pt x="2853004" y="734860"/>
                </a:lnTo>
                <a:lnTo>
                  <a:pt x="2860116" y="738988"/>
                </a:lnTo>
                <a:lnTo>
                  <a:pt x="2873959" y="735355"/>
                </a:lnTo>
                <a:lnTo>
                  <a:pt x="2878150" y="728269"/>
                </a:lnTo>
                <a:lnTo>
                  <a:pt x="2876160" y="721017"/>
                </a:lnTo>
                <a:lnTo>
                  <a:pt x="2874467" y="714426"/>
                </a:lnTo>
                <a:lnTo>
                  <a:pt x="2867355" y="710298"/>
                </a:lnTo>
                <a:close/>
              </a:path>
              <a:path w="4633595" h="1001395">
                <a:moveTo>
                  <a:pt x="2792171" y="729958"/>
                </a:moveTo>
                <a:lnTo>
                  <a:pt x="2785313" y="731774"/>
                </a:lnTo>
                <a:lnTo>
                  <a:pt x="2778328" y="733590"/>
                </a:lnTo>
                <a:lnTo>
                  <a:pt x="2774137" y="740677"/>
                </a:lnTo>
                <a:lnTo>
                  <a:pt x="2776127" y="747928"/>
                </a:lnTo>
                <a:lnTo>
                  <a:pt x="2777820" y="754507"/>
                </a:lnTo>
                <a:lnTo>
                  <a:pt x="2784932" y="758647"/>
                </a:lnTo>
                <a:lnTo>
                  <a:pt x="2798775" y="755015"/>
                </a:lnTo>
                <a:lnTo>
                  <a:pt x="2802839" y="747928"/>
                </a:lnTo>
                <a:lnTo>
                  <a:pt x="2799283" y="734085"/>
                </a:lnTo>
                <a:lnTo>
                  <a:pt x="2792171" y="729958"/>
                </a:lnTo>
                <a:close/>
              </a:path>
              <a:path w="4633595" h="1001395">
                <a:moveTo>
                  <a:pt x="2716987" y="748957"/>
                </a:moveTo>
                <a:lnTo>
                  <a:pt x="2703017" y="752386"/>
                </a:lnTo>
                <a:lnTo>
                  <a:pt x="2698826" y="759409"/>
                </a:lnTo>
                <a:lnTo>
                  <a:pt x="2700604" y="766356"/>
                </a:lnTo>
                <a:lnTo>
                  <a:pt x="2702255" y="773303"/>
                </a:lnTo>
                <a:lnTo>
                  <a:pt x="2709240" y="777545"/>
                </a:lnTo>
                <a:lnTo>
                  <a:pt x="2723210" y="774103"/>
                </a:lnTo>
                <a:lnTo>
                  <a:pt x="2727401" y="767080"/>
                </a:lnTo>
                <a:lnTo>
                  <a:pt x="2725750" y="760133"/>
                </a:lnTo>
                <a:lnTo>
                  <a:pt x="2723972" y="753186"/>
                </a:lnTo>
                <a:lnTo>
                  <a:pt x="2716987" y="748957"/>
                </a:lnTo>
                <a:close/>
              </a:path>
              <a:path w="4633595" h="1001395">
                <a:moveTo>
                  <a:pt x="2641676" y="767550"/>
                </a:moveTo>
                <a:lnTo>
                  <a:pt x="2627706" y="770788"/>
                </a:lnTo>
                <a:lnTo>
                  <a:pt x="2623388" y="777735"/>
                </a:lnTo>
                <a:lnTo>
                  <a:pt x="2625039" y="784708"/>
                </a:lnTo>
                <a:lnTo>
                  <a:pt x="2626563" y="791680"/>
                </a:lnTo>
                <a:lnTo>
                  <a:pt x="2633548" y="796023"/>
                </a:lnTo>
                <a:lnTo>
                  <a:pt x="2647518" y="792798"/>
                </a:lnTo>
                <a:lnTo>
                  <a:pt x="2651836" y="785838"/>
                </a:lnTo>
                <a:lnTo>
                  <a:pt x="2650312" y="778866"/>
                </a:lnTo>
                <a:lnTo>
                  <a:pt x="2648661" y="771893"/>
                </a:lnTo>
                <a:lnTo>
                  <a:pt x="2641676" y="767550"/>
                </a:lnTo>
                <a:close/>
              </a:path>
              <a:path w="4633595" h="1001395">
                <a:moveTo>
                  <a:pt x="2565984" y="784987"/>
                </a:moveTo>
                <a:lnTo>
                  <a:pt x="2558999" y="786600"/>
                </a:lnTo>
                <a:lnTo>
                  <a:pt x="2552014" y="788213"/>
                </a:lnTo>
                <a:lnTo>
                  <a:pt x="2547569" y="795172"/>
                </a:lnTo>
                <a:lnTo>
                  <a:pt x="2550871" y="809117"/>
                </a:lnTo>
                <a:lnTo>
                  <a:pt x="2557856" y="813460"/>
                </a:lnTo>
                <a:lnTo>
                  <a:pt x="2564714" y="811848"/>
                </a:lnTo>
                <a:lnTo>
                  <a:pt x="2564841" y="811835"/>
                </a:lnTo>
                <a:lnTo>
                  <a:pt x="2571699" y="810235"/>
                </a:lnTo>
                <a:lnTo>
                  <a:pt x="2576144" y="803275"/>
                </a:lnTo>
                <a:lnTo>
                  <a:pt x="2572842" y="789330"/>
                </a:lnTo>
                <a:lnTo>
                  <a:pt x="2565984" y="784987"/>
                </a:lnTo>
                <a:close/>
              </a:path>
              <a:path w="4633595" h="1001395">
                <a:moveTo>
                  <a:pt x="2490292" y="801992"/>
                </a:moveTo>
                <a:lnTo>
                  <a:pt x="2483307" y="803504"/>
                </a:lnTo>
                <a:lnTo>
                  <a:pt x="2476195" y="805015"/>
                </a:lnTo>
                <a:lnTo>
                  <a:pt x="2471750" y="811898"/>
                </a:lnTo>
                <a:lnTo>
                  <a:pt x="2474798" y="825894"/>
                </a:lnTo>
                <a:lnTo>
                  <a:pt x="2481656" y="830339"/>
                </a:lnTo>
                <a:lnTo>
                  <a:pt x="2488641" y="828840"/>
                </a:lnTo>
                <a:lnTo>
                  <a:pt x="2495753" y="827329"/>
                </a:lnTo>
                <a:lnTo>
                  <a:pt x="2500198" y="820433"/>
                </a:lnTo>
                <a:lnTo>
                  <a:pt x="2497150" y="806437"/>
                </a:lnTo>
                <a:lnTo>
                  <a:pt x="2490292" y="801992"/>
                </a:lnTo>
                <a:close/>
              </a:path>
              <a:path w="4633595" h="1001395">
                <a:moveTo>
                  <a:pt x="2414219" y="818286"/>
                </a:moveTo>
                <a:lnTo>
                  <a:pt x="2400249" y="821309"/>
                </a:lnTo>
                <a:lnTo>
                  <a:pt x="2395804" y="828192"/>
                </a:lnTo>
                <a:lnTo>
                  <a:pt x="2397328" y="835190"/>
                </a:lnTo>
                <a:lnTo>
                  <a:pt x="2398725" y="842188"/>
                </a:lnTo>
                <a:lnTo>
                  <a:pt x="2405710" y="846633"/>
                </a:lnTo>
                <a:lnTo>
                  <a:pt x="2419680" y="843610"/>
                </a:lnTo>
                <a:lnTo>
                  <a:pt x="2424125" y="836727"/>
                </a:lnTo>
                <a:lnTo>
                  <a:pt x="2421077" y="822731"/>
                </a:lnTo>
                <a:lnTo>
                  <a:pt x="2414219" y="818286"/>
                </a:lnTo>
                <a:close/>
              </a:path>
              <a:path w="4633595" h="1001395">
                <a:moveTo>
                  <a:pt x="2338273" y="833768"/>
                </a:moveTo>
                <a:lnTo>
                  <a:pt x="2324176" y="836600"/>
                </a:lnTo>
                <a:lnTo>
                  <a:pt x="2319604" y="843420"/>
                </a:lnTo>
                <a:lnTo>
                  <a:pt x="2322398" y="857453"/>
                </a:lnTo>
                <a:lnTo>
                  <a:pt x="2329256" y="862000"/>
                </a:lnTo>
                <a:lnTo>
                  <a:pt x="2336241" y="860577"/>
                </a:lnTo>
                <a:lnTo>
                  <a:pt x="2343353" y="859168"/>
                </a:lnTo>
                <a:lnTo>
                  <a:pt x="2347925" y="852335"/>
                </a:lnTo>
                <a:lnTo>
                  <a:pt x="2346528" y="845325"/>
                </a:lnTo>
                <a:lnTo>
                  <a:pt x="2345004" y="838314"/>
                </a:lnTo>
                <a:lnTo>
                  <a:pt x="2338273" y="833768"/>
                </a:lnTo>
                <a:close/>
              </a:path>
              <a:path w="4633595" h="1001395">
                <a:moveTo>
                  <a:pt x="2262200" y="848855"/>
                </a:moveTo>
                <a:lnTo>
                  <a:pt x="2248103" y="851484"/>
                </a:lnTo>
                <a:lnTo>
                  <a:pt x="2243404" y="858241"/>
                </a:lnTo>
                <a:lnTo>
                  <a:pt x="2244674" y="865276"/>
                </a:lnTo>
                <a:lnTo>
                  <a:pt x="2246071" y="872312"/>
                </a:lnTo>
                <a:lnTo>
                  <a:pt x="2252802" y="876953"/>
                </a:lnTo>
                <a:lnTo>
                  <a:pt x="2259787" y="875644"/>
                </a:lnTo>
                <a:lnTo>
                  <a:pt x="2266899" y="874329"/>
                </a:lnTo>
                <a:lnTo>
                  <a:pt x="2271471" y="867562"/>
                </a:lnTo>
                <a:lnTo>
                  <a:pt x="2268931" y="853504"/>
                </a:lnTo>
                <a:lnTo>
                  <a:pt x="2262200" y="848855"/>
                </a:lnTo>
                <a:close/>
              </a:path>
              <a:path w="4633595" h="1001395">
                <a:moveTo>
                  <a:pt x="2185746" y="862965"/>
                </a:moveTo>
                <a:lnTo>
                  <a:pt x="2171649" y="865594"/>
                </a:lnTo>
                <a:lnTo>
                  <a:pt x="2166950" y="872350"/>
                </a:lnTo>
                <a:lnTo>
                  <a:pt x="2168220" y="879387"/>
                </a:lnTo>
                <a:lnTo>
                  <a:pt x="2169617" y="886422"/>
                </a:lnTo>
                <a:lnTo>
                  <a:pt x="2176348" y="891061"/>
                </a:lnTo>
                <a:lnTo>
                  <a:pt x="2190445" y="888436"/>
                </a:lnTo>
                <a:lnTo>
                  <a:pt x="2195017" y="881672"/>
                </a:lnTo>
                <a:lnTo>
                  <a:pt x="2192477" y="867601"/>
                </a:lnTo>
                <a:lnTo>
                  <a:pt x="2185746" y="862965"/>
                </a:lnTo>
                <a:close/>
              </a:path>
              <a:path w="4633595" h="1001395">
                <a:moveTo>
                  <a:pt x="2109292" y="876562"/>
                </a:moveTo>
                <a:lnTo>
                  <a:pt x="2095195" y="878959"/>
                </a:lnTo>
                <a:lnTo>
                  <a:pt x="2090496" y="885649"/>
                </a:lnTo>
                <a:lnTo>
                  <a:pt x="2091639" y="892702"/>
                </a:lnTo>
                <a:lnTo>
                  <a:pt x="2092909" y="899754"/>
                </a:lnTo>
                <a:lnTo>
                  <a:pt x="2099513" y="904503"/>
                </a:lnTo>
                <a:lnTo>
                  <a:pt x="2113737" y="902104"/>
                </a:lnTo>
                <a:lnTo>
                  <a:pt x="2118436" y="895416"/>
                </a:lnTo>
                <a:lnTo>
                  <a:pt x="2117293" y="888363"/>
                </a:lnTo>
                <a:lnTo>
                  <a:pt x="2116023" y="881309"/>
                </a:lnTo>
                <a:lnTo>
                  <a:pt x="2109292" y="876562"/>
                </a:lnTo>
                <a:close/>
              </a:path>
              <a:path w="4633595" h="1001395">
                <a:moveTo>
                  <a:pt x="2032711" y="889541"/>
                </a:moveTo>
                <a:lnTo>
                  <a:pt x="2018614" y="891939"/>
                </a:lnTo>
                <a:lnTo>
                  <a:pt x="2013788" y="898628"/>
                </a:lnTo>
                <a:lnTo>
                  <a:pt x="2015058" y="905682"/>
                </a:lnTo>
                <a:lnTo>
                  <a:pt x="2016201" y="912735"/>
                </a:lnTo>
                <a:lnTo>
                  <a:pt x="2022932" y="917481"/>
                </a:lnTo>
                <a:lnTo>
                  <a:pt x="2037029" y="915083"/>
                </a:lnTo>
                <a:lnTo>
                  <a:pt x="2041728" y="908396"/>
                </a:lnTo>
                <a:lnTo>
                  <a:pt x="2040585" y="901342"/>
                </a:lnTo>
                <a:lnTo>
                  <a:pt x="2039315" y="894288"/>
                </a:lnTo>
                <a:lnTo>
                  <a:pt x="2032711" y="889541"/>
                </a:lnTo>
                <a:close/>
              </a:path>
              <a:path w="4633595" h="1001395">
                <a:moveTo>
                  <a:pt x="1956130" y="901602"/>
                </a:moveTo>
                <a:lnTo>
                  <a:pt x="1941906" y="903798"/>
                </a:lnTo>
                <a:lnTo>
                  <a:pt x="1937080" y="910417"/>
                </a:lnTo>
                <a:lnTo>
                  <a:pt x="1938096" y="917487"/>
                </a:lnTo>
                <a:lnTo>
                  <a:pt x="1939239" y="924558"/>
                </a:lnTo>
                <a:lnTo>
                  <a:pt x="1945843" y="929400"/>
                </a:lnTo>
                <a:lnTo>
                  <a:pt x="1960067" y="927204"/>
                </a:lnTo>
                <a:lnTo>
                  <a:pt x="1964893" y="920585"/>
                </a:lnTo>
                <a:lnTo>
                  <a:pt x="1963750" y="913515"/>
                </a:lnTo>
                <a:lnTo>
                  <a:pt x="1962734" y="906445"/>
                </a:lnTo>
                <a:lnTo>
                  <a:pt x="1956130" y="901602"/>
                </a:lnTo>
                <a:close/>
              </a:path>
              <a:path w="4633595" h="1001395">
                <a:moveTo>
                  <a:pt x="1879422" y="913279"/>
                </a:moveTo>
                <a:lnTo>
                  <a:pt x="1865198" y="915284"/>
                </a:lnTo>
                <a:lnTo>
                  <a:pt x="1860245" y="921837"/>
                </a:lnTo>
                <a:lnTo>
                  <a:pt x="1862277" y="936005"/>
                </a:lnTo>
                <a:lnTo>
                  <a:pt x="1868754" y="940937"/>
                </a:lnTo>
                <a:lnTo>
                  <a:pt x="1882978" y="938931"/>
                </a:lnTo>
                <a:lnTo>
                  <a:pt x="1887931" y="932378"/>
                </a:lnTo>
                <a:lnTo>
                  <a:pt x="1885899" y="918210"/>
                </a:lnTo>
                <a:lnTo>
                  <a:pt x="1879422" y="913279"/>
                </a:lnTo>
                <a:close/>
              </a:path>
              <a:path w="4633595" h="1001395">
                <a:moveTo>
                  <a:pt x="1802333" y="924065"/>
                </a:moveTo>
                <a:lnTo>
                  <a:pt x="1795348" y="925066"/>
                </a:lnTo>
                <a:lnTo>
                  <a:pt x="1795221" y="925069"/>
                </a:lnTo>
                <a:lnTo>
                  <a:pt x="1788236" y="926069"/>
                </a:lnTo>
                <a:lnTo>
                  <a:pt x="1783283" y="932623"/>
                </a:lnTo>
                <a:lnTo>
                  <a:pt x="1785315" y="946790"/>
                </a:lnTo>
                <a:lnTo>
                  <a:pt x="1791792" y="951723"/>
                </a:lnTo>
                <a:lnTo>
                  <a:pt x="1806016" y="949718"/>
                </a:lnTo>
                <a:lnTo>
                  <a:pt x="1810969" y="943164"/>
                </a:lnTo>
                <a:lnTo>
                  <a:pt x="1808937" y="928996"/>
                </a:lnTo>
                <a:lnTo>
                  <a:pt x="1802333" y="924065"/>
                </a:lnTo>
                <a:close/>
              </a:path>
              <a:path w="4633595" h="1001395">
                <a:moveTo>
                  <a:pt x="1725498" y="934250"/>
                </a:moveTo>
                <a:lnTo>
                  <a:pt x="1711274" y="936037"/>
                </a:lnTo>
                <a:lnTo>
                  <a:pt x="1706194" y="942514"/>
                </a:lnTo>
                <a:lnTo>
                  <a:pt x="1707972" y="956711"/>
                </a:lnTo>
                <a:lnTo>
                  <a:pt x="1714449" y="961743"/>
                </a:lnTo>
                <a:lnTo>
                  <a:pt x="1728673" y="959956"/>
                </a:lnTo>
                <a:lnTo>
                  <a:pt x="1733753" y="953479"/>
                </a:lnTo>
                <a:lnTo>
                  <a:pt x="1731975" y="939283"/>
                </a:lnTo>
                <a:lnTo>
                  <a:pt x="1725498" y="934250"/>
                </a:lnTo>
                <a:close/>
              </a:path>
              <a:path w="4633595" h="1001395">
                <a:moveTo>
                  <a:pt x="1648409" y="943859"/>
                </a:moveTo>
                <a:lnTo>
                  <a:pt x="1641297" y="944751"/>
                </a:lnTo>
                <a:lnTo>
                  <a:pt x="1641170" y="944753"/>
                </a:lnTo>
                <a:lnTo>
                  <a:pt x="1634185" y="945646"/>
                </a:lnTo>
                <a:lnTo>
                  <a:pt x="1629105" y="952122"/>
                </a:lnTo>
                <a:lnTo>
                  <a:pt x="1630883" y="966320"/>
                </a:lnTo>
                <a:lnTo>
                  <a:pt x="1637360" y="971351"/>
                </a:lnTo>
                <a:lnTo>
                  <a:pt x="1651584" y="969565"/>
                </a:lnTo>
                <a:lnTo>
                  <a:pt x="1656664" y="963088"/>
                </a:lnTo>
                <a:lnTo>
                  <a:pt x="1654886" y="948891"/>
                </a:lnTo>
                <a:lnTo>
                  <a:pt x="1648409" y="943859"/>
                </a:lnTo>
                <a:close/>
              </a:path>
              <a:path w="4633595" h="1001395">
                <a:moveTo>
                  <a:pt x="1571320" y="952580"/>
                </a:moveTo>
                <a:lnTo>
                  <a:pt x="1556969" y="954161"/>
                </a:lnTo>
                <a:lnTo>
                  <a:pt x="1551889" y="960565"/>
                </a:lnTo>
                <a:lnTo>
                  <a:pt x="1552651" y="967675"/>
                </a:lnTo>
                <a:lnTo>
                  <a:pt x="1553540" y="974785"/>
                </a:lnTo>
                <a:lnTo>
                  <a:pt x="1559890" y="979911"/>
                </a:lnTo>
                <a:lnTo>
                  <a:pt x="1574114" y="978331"/>
                </a:lnTo>
                <a:lnTo>
                  <a:pt x="1579321" y="971927"/>
                </a:lnTo>
                <a:lnTo>
                  <a:pt x="1578432" y="964817"/>
                </a:lnTo>
                <a:lnTo>
                  <a:pt x="1577670" y="957706"/>
                </a:lnTo>
                <a:lnTo>
                  <a:pt x="1571320" y="952580"/>
                </a:lnTo>
                <a:close/>
              </a:path>
              <a:path w="4633595" h="1001395">
                <a:moveTo>
                  <a:pt x="1494231" y="960918"/>
                </a:moveTo>
                <a:lnTo>
                  <a:pt x="1479880" y="962283"/>
                </a:lnTo>
                <a:lnTo>
                  <a:pt x="1474673" y="968609"/>
                </a:lnTo>
                <a:lnTo>
                  <a:pt x="1475308" y="975730"/>
                </a:lnTo>
                <a:lnTo>
                  <a:pt x="1476070" y="982853"/>
                </a:lnTo>
                <a:lnTo>
                  <a:pt x="1482420" y="988073"/>
                </a:lnTo>
                <a:lnTo>
                  <a:pt x="1496644" y="986708"/>
                </a:lnTo>
                <a:lnTo>
                  <a:pt x="1501851" y="980380"/>
                </a:lnTo>
                <a:lnTo>
                  <a:pt x="1501216" y="973260"/>
                </a:lnTo>
                <a:lnTo>
                  <a:pt x="1500454" y="966137"/>
                </a:lnTo>
                <a:lnTo>
                  <a:pt x="1494231" y="960918"/>
                </a:lnTo>
                <a:close/>
              </a:path>
              <a:path w="4633595" h="1001395">
                <a:moveTo>
                  <a:pt x="1416761" y="968308"/>
                </a:moveTo>
                <a:lnTo>
                  <a:pt x="1402537" y="969673"/>
                </a:lnTo>
                <a:lnTo>
                  <a:pt x="1397330" y="975999"/>
                </a:lnTo>
                <a:lnTo>
                  <a:pt x="1398600" y="990242"/>
                </a:lnTo>
                <a:lnTo>
                  <a:pt x="1404950" y="995464"/>
                </a:lnTo>
                <a:lnTo>
                  <a:pt x="1419301" y="994097"/>
                </a:lnTo>
                <a:lnTo>
                  <a:pt x="1424508" y="987772"/>
                </a:lnTo>
                <a:lnTo>
                  <a:pt x="1423746" y="980650"/>
                </a:lnTo>
                <a:lnTo>
                  <a:pt x="1423111" y="973527"/>
                </a:lnTo>
                <a:lnTo>
                  <a:pt x="1416761" y="968308"/>
                </a:lnTo>
                <a:close/>
              </a:path>
              <a:path w="4633595" h="1001395">
                <a:moveTo>
                  <a:pt x="1339545" y="975119"/>
                </a:moveTo>
                <a:lnTo>
                  <a:pt x="1325194" y="976283"/>
                </a:lnTo>
                <a:lnTo>
                  <a:pt x="1319860" y="982534"/>
                </a:lnTo>
                <a:lnTo>
                  <a:pt x="1321130" y="996796"/>
                </a:lnTo>
                <a:lnTo>
                  <a:pt x="1326177" y="1001102"/>
                </a:lnTo>
                <a:lnTo>
                  <a:pt x="1339612" y="1001102"/>
                </a:lnTo>
                <a:lnTo>
                  <a:pt x="1341577" y="1000942"/>
                </a:lnTo>
                <a:lnTo>
                  <a:pt x="1346911" y="994690"/>
                </a:lnTo>
                <a:lnTo>
                  <a:pt x="1346403" y="987560"/>
                </a:lnTo>
                <a:lnTo>
                  <a:pt x="1345768" y="980429"/>
                </a:lnTo>
                <a:lnTo>
                  <a:pt x="1339545" y="975119"/>
                </a:lnTo>
                <a:close/>
              </a:path>
              <a:path w="4633595" h="1001395">
                <a:moveTo>
                  <a:pt x="1262075" y="981410"/>
                </a:moveTo>
                <a:lnTo>
                  <a:pt x="1247724" y="982574"/>
                </a:lnTo>
                <a:lnTo>
                  <a:pt x="1242390" y="988825"/>
                </a:lnTo>
                <a:lnTo>
                  <a:pt x="1243025" y="995956"/>
                </a:lnTo>
                <a:lnTo>
                  <a:pt x="1243392" y="1001102"/>
                </a:lnTo>
                <a:lnTo>
                  <a:pt x="1269338" y="1001102"/>
                </a:lnTo>
                <a:lnTo>
                  <a:pt x="1268806" y="993850"/>
                </a:lnTo>
                <a:lnTo>
                  <a:pt x="1268298" y="986720"/>
                </a:lnTo>
                <a:lnTo>
                  <a:pt x="1262075" y="981410"/>
                </a:lnTo>
                <a:close/>
              </a:path>
              <a:path w="4633595" h="1001395">
                <a:moveTo>
                  <a:pt x="1184631" y="986760"/>
                </a:moveTo>
                <a:lnTo>
                  <a:pt x="1170331" y="987722"/>
                </a:lnTo>
                <a:lnTo>
                  <a:pt x="1164933" y="993898"/>
                </a:lnTo>
                <a:lnTo>
                  <a:pt x="1165420" y="1001102"/>
                </a:lnTo>
                <a:lnTo>
                  <a:pt x="1191417" y="1001102"/>
                </a:lnTo>
                <a:lnTo>
                  <a:pt x="1190816" y="992157"/>
                </a:lnTo>
                <a:lnTo>
                  <a:pt x="1184631" y="986760"/>
                </a:lnTo>
                <a:close/>
              </a:path>
              <a:path w="4633595" h="1001395">
                <a:moveTo>
                  <a:pt x="1107237" y="991750"/>
                </a:moveTo>
                <a:lnTo>
                  <a:pt x="1092911" y="992510"/>
                </a:lnTo>
                <a:lnTo>
                  <a:pt x="1087438" y="998609"/>
                </a:lnTo>
                <a:lnTo>
                  <a:pt x="1087566" y="1001102"/>
                </a:lnTo>
                <a:lnTo>
                  <a:pt x="1113539" y="1001102"/>
                </a:lnTo>
                <a:lnTo>
                  <a:pt x="1113333" y="997234"/>
                </a:lnTo>
                <a:lnTo>
                  <a:pt x="1107237" y="991750"/>
                </a:lnTo>
                <a:close/>
              </a:path>
              <a:path w="4633595" h="1001395">
                <a:moveTo>
                  <a:pt x="1029589" y="995851"/>
                </a:moveTo>
                <a:lnTo>
                  <a:pt x="1015276" y="996612"/>
                </a:lnTo>
                <a:lnTo>
                  <a:pt x="1011237" y="1001102"/>
                </a:lnTo>
                <a:lnTo>
                  <a:pt x="1035426" y="1001102"/>
                </a:lnTo>
                <a:lnTo>
                  <a:pt x="1029589" y="995851"/>
                </a:lnTo>
                <a:close/>
              </a:path>
              <a:path w="4633595" h="1001395">
                <a:moveTo>
                  <a:pt x="952106" y="999367"/>
                </a:moveTo>
                <a:lnTo>
                  <a:pt x="937794" y="999915"/>
                </a:lnTo>
                <a:lnTo>
                  <a:pt x="936693" y="1001102"/>
                </a:lnTo>
                <a:lnTo>
                  <a:pt x="953981" y="1001102"/>
                </a:lnTo>
                <a:lnTo>
                  <a:pt x="952106" y="999367"/>
                </a:lnTo>
                <a:close/>
              </a:path>
              <a:path w="4633595" h="1001395">
                <a:moveTo>
                  <a:pt x="239217" y="1000388"/>
                </a:moveTo>
                <a:lnTo>
                  <a:pt x="238446" y="1001102"/>
                </a:lnTo>
                <a:lnTo>
                  <a:pt x="253703" y="1001102"/>
                </a:lnTo>
                <a:lnTo>
                  <a:pt x="253543" y="1000929"/>
                </a:lnTo>
                <a:lnTo>
                  <a:pt x="239217" y="1000388"/>
                </a:lnTo>
                <a:close/>
              </a:path>
              <a:path w="4633595" h="1001395">
                <a:moveTo>
                  <a:pt x="161735" y="997226"/>
                </a:moveTo>
                <a:lnTo>
                  <a:pt x="157416" y="1001102"/>
                </a:lnTo>
                <a:lnTo>
                  <a:pt x="178841" y="1001102"/>
                </a:lnTo>
                <a:lnTo>
                  <a:pt x="176048" y="997988"/>
                </a:lnTo>
                <a:lnTo>
                  <a:pt x="161735" y="997226"/>
                </a:lnTo>
                <a:close/>
              </a:path>
              <a:path w="4633595" h="1001395">
                <a:moveTo>
                  <a:pt x="84088" y="993148"/>
                </a:moveTo>
                <a:lnTo>
                  <a:pt x="77987" y="998631"/>
                </a:lnTo>
                <a:lnTo>
                  <a:pt x="77856" y="1001102"/>
                </a:lnTo>
                <a:lnTo>
                  <a:pt x="103828" y="1001102"/>
                </a:lnTo>
                <a:lnTo>
                  <a:pt x="103886" y="1000011"/>
                </a:lnTo>
                <a:lnTo>
                  <a:pt x="98400" y="993910"/>
                </a:lnTo>
                <a:lnTo>
                  <a:pt x="84088" y="993148"/>
                </a:lnTo>
                <a:close/>
              </a:path>
              <a:path w="4633595" h="1001395">
                <a:moveTo>
                  <a:pt x="6688" y="988518"/>
                </a:moveTo>
                <a:lnTo>
                  <a:pt x="499" y="993902"/>
                </a:lnTo>
                <a:lnTo>
                  <a:pt x="0" y="1001102"/>
                </a:lnTo>
                <a:lnTo>
                  <a:pt x="25996" y="1001102"/>
                </a:lnTo>
                <a:lnTo>
                  <a:pt x="26372" y="995699"/>
                </a:lnTo>
                <a:lnTo>
                  <a:pt x="20987" y="989511"/>
                </a:lnTo>
                <a:lnTo>
                  <a:pt x="6688" y="988518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6534" y="614255"/>
            <a:ext cx="1755265" cy="1613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19104" y="390146"/>
            <a:ext cx="1545590" cy="1055370"/>
          </a:xfrm>
          <a:custGeom>
            <a:avLst/>
            <a:gdLst/>
            <a:ahLst/>
            <a:cxnLst/>
            <a:rect l="l" t="t" r="r" b="b"/>
            <a:pathLst>
              <a:path w="1545590" h="1055370">
                <a:moveTo>
                  <a:pt x="1545363" y="0"/>
                </a:moveTo>
                <a:lnTo>
                  <a:pt x="485967" y="0"/>
                </a:lnTo>
                <a:lnTo>
                  <a:pt x="485255" y="1418"/>
                </a:lnTo>
                <a:lnTo>
                  <a:pt x="712" y="1036410"/>
                </a:lnTo>
                <a:lnTo>
                  <a:pt x="0" y="1041699"/>
                </a:lnTo>
                <a:lnTo>
                  <a:pt x="0" y="1043735"/>
                </a:lnTo>
                <a:lnTo>
                  <a:pt x="1959" y="1049099"/>
                </a:lnTo>
                <a:lnTo>
                  <a:pt x="6524" y="1053281"/>
                </a:lnTo>
                <a:lnTo>
                  <a:pt x="12826" y="1054867"/>
                </a:lnTo>
                <a:lnTo>
                  <a:pt x="16389" y="1054867"/>
                </a:lnTo>
                <a:lnTo>
                  <a:pt x="17813" y="1054157"/>
                </a:lnTo>
                <a:lnTo>
                  <a:pt x="82418" y="1030731"/>
                </a:lnTo>
                <a:lnTo>
                  <a:pt x="25651" y="1030731"/>
                </a:lnTo>
                <a:lnTo>
                  <a:pt x="501649" y="13431"/>
                </a:lnTo>
                <a:lnTo>
                  <a:pt x="1545363" y="13431"/>
                </a:lnTo>
                <a:lnTo>
                  <a:pt x="1545363" y="0"/>
                </a:lnTo>
                <a:close/>
              </a:path>
              <a:path w="1545590" h="1055370">
                <a:moveTo>
                  <a:pt x="1545363" y="13431"/>
                </a:moveTo>
                <a:lnTo>
                  <a:pt x="1526271" y="13431"/>
                </a:lnTo>
                <a:lnTo>
                  <a:pt x="1526271" y="486249"/>
                </a:lnTo>
                <a:lnTo>
                  <a:pt x="25651" y="1030731"/>
                </a:lnTo>
                <a:lnTo>
                  <a:pt x="82418" y="1030731"/>
                </a:lnTo>
                <a:lnTo>
                  <a:pt x="1537004" y="503284"/>
                </a:lnTo>
                <a:lnTo>
                  <a:pt x="1542703" y="501156"/>
                </a:lnTo>
                <a:lnTo>
                  <a:pt x="1545363" y="497490"/>
                </a:lnTo>
                <a:lnTo>
                  <a:pt x="1545363" y="134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37137" y="419184"/>
            <a:ext cx="992505" cy="449580"/>
          </a:xfrm>
          <a:custGeom>
            <a:avLst/>
            <a:gdLst/>
            <a:ahLst/>
            <a:cxnLst/>
            <a:rect l="l" t="t" r="r" b="b"/>
            <a:pathLst>
              <a:path w="992504" h="449580">
                <a:moveTo>
                  <a:pt x="860065" y="316652"/>
                </a:moveTo>
                <a:lnTo>
                  <a:pt x="841543" y="316652"/>
                </a:lnTo>
                <a:lnTo>
                  <a:pt x="841543" y="447979"/>
                </a:lnTo>
                <a:lnTo>
                  <a:pt x="862914" y="447979"/>
                </a:lnTo>
                <a:lnTo>
                  <a:pt x="876591" y="399710"/>
                </a:lnTo>
                <a:lnTo>
                  <a:pt x="860065" y="399710"/>
                </a:lnTo>
                <a:lnTo>
                  <a:pt x="860065" y="316652"/>
                </a:lnTo>
                <a:close/>
              </a:path>
              <a:path w="992504" h="449580">
                <a:moveTo>
                  <a:pt x="907081" y="355689"/>
                </a:moveTo>
                <a:lnTo>
                  <a:pt x="888559" y="355689"/>
                </a:lnTo>
                <a:lnTo>
                  <a:pt x="888559" y="447979"/>
                </a:lnTo>
                <a:lnTo>
                  <a:pt x="907081" y="447979"/>
                </a:lnTo>
                <a:lnTo>
                  <a:pt x="907081" y="355689"/>
                </a:lnTo>
                <a:close/>
              </a:path>
              <a:path w="992504" h="449580">
                <a:moveTo>
                  <a:pt x="907081" y="316652"/>
                </a:moveTo>
                <a:lnTo>
                  <a:pt x="884285" y="316652"/>
                </a:lnTo>
                <a:lnTo>
                  <a:pt x="867948" y="371315"/>
                </a:lnTo>
                <a:lnTo>
                  <a:pt x="860065" y="399710"/>
                </a:lnTo>
                <a:lnTo>
                  <a:pt x="876591" y="399710"/>
                </a:lnTo>
                <a:lnTo>
                  <a:pt x="880011" y="387641"/>
                </a:lnTo>
                <a:lnTo>
                  <a:pt x="888559" y="355689"/>
                </a:lnTo>
                <a:lnTo>
                  <a:pt x="907081" y="355689"/>
                </a:lnTo>
                <a:lnTo>
                  <a:pt x="907081" y="316652"/>
                </a:lnTo>
                <a:close/>
              </a:path>
              <a:path w="992504" h="449580">
                <a:moveTo>
                  <a:pt x="795952" y="315234"/>
                </a:moveTo>
                <a:lnTo>
                  <a:pt x="782423" y="317451"/>
                </a:lnTo>
                <a:lnTo>
                  <a:pt x="772847" y="323926"/>
                </a:lnTo>
                <a:lnTo>
                  <a:pt x="767154" y="334397"/>
                </a:lnTo>
                <a:lnTo>
                  <a:pt x="765272" y="348595"/>
                </a:lnTo>
                <a:lnTo>
                  <a:pt x="765272" y="416746"/>
                </a:lnTo>
                <a:lnTo>
                  <a:pt x="767154" y="430531"/>
                </a:lnTo>
                <a:lnTo>
                  <a:pt x="772847" y="440790"/>
                </a:lnTo>
                <a:lnTo>
                  <a:pt x="782423" y="447190"/>
                </a:lnTo>
                <a:lnTo>
                  <a:pt x="795952" y="449398"/>
                </a:lnTo>
                <a:lnTo>
                  <a:pt x="809426" y="447190"/>
                </a:lnTo>
                <a:lnTo>
                  <a:pt x="818973" y="440790"/>
                </a:lnTo>
                <a:lnTo>
                  <a:pt x="824427" y="430943"/>
                </a:lnTo>
                <a:lnTo>
                  <a:pt x="790253" y="430943"/>
                </a:lnTo>
                <a:lnTo>
                  <a:pt x="785979" y="427396"/>
                </a:lnTo>
                <a:lnTo>
                  <a:pt x="785979" y="337944"/>
                </a:lnTo>
                <a:lnTo>
                  <a:pt x="790253" y="334397"/>
                </a:lnTo>
                <a:lnTo>
                  <a:pt x="824656" y="334397"/>
                </a:lnTo>
                <a:lnTo>
                  <a:pt x="818973" y="323926"/>
                </a:lnTo>
                <a:lnTo>
                  <a:pt x="809426" y="317451"/>
                </a:lnTo>
                <a:lnTo>
                  <a:pt x="795952" y="315234"/>
                </a:lnTo>
                <a:close/>
              </a:path>
              <a:path w="992504" h="449580">
                <a:moveTo>
                  <a:pt x="826536" y="399001"/>
                </a:moveTo>
                <a:lnTo>
                  <a:pt x="807350" y="399001"/>
                </a:lnTo>
                <a:lnTo>
                  <a:pt x="807350" y="427396"/>
                </a:lnTo>
                <a:lnTo>
                  <a:pt x="803075" y="430943"/>
                </a:lnTo>
                <a:lnTo>
                  <a:pt x="824427" y="430943"/>
                </a:lnTo>
                <a:lnTo>
                  <a:pt x="824656" y="430531"/>
                </a:lnTo>
                <a:lnTo>
                  <a:pt x="826536" y="416746"/>
                </a:lnTo>
                <a:lnTo>
                  <a:pt x="826536" y="399001"/>
                </a:lnTo>
                <a:close/>
              </a:path>
              <a:path w="992504" h="449580">
                <a:moveTo>
                  <a:pt x="824656" y="334397"/>
                </a:moveTo>
                <a:lnTo>
                  <a:pt x="803075" y="334397"/>
                </a:lnTo>
                <a:lnTo>
                  <a:pt x="807350" y="337944"/>
                </a:lnTo>
                <a:lnTo>
                  <a:pt x="807350" y="361374"/>
                </a:lnTo>
                <a:lnTo>
                  <a:pt x="826536" y="361374"/>
                </a:lnTo>
                <a:lnTo>
                  <a:pt x="826536" y="348595"/>
                </a:lnTo>
                <a:lnTo>
                  <a:pt x="824656" y="334397"/>
                </a:lnTo>
                <a:close/>
              </a:path>
              <a:path w="992504" h="449580">
                <a:moveTo>
                  <a:pt x="720441" y="315234"/>
                </a:moveTo>
                <a:lnTo>
                  <a:pt x="706808" y="317451"/>
                </a:lnTo>
                <a:lnTo>
                  <a:pt x="697004" y="323926"/>
                </a:lnTo>
                <a:lnTo>
                  <a:pt x="691082" y="334397"/>
                </a:lnTo>
                <a:lnTo>
                  <a:pt x="689097" y="348595"/>
                </a:lnTo>
                <a:lnTo>
                  <a:pt x="689097" y="416746"/>
                </a:lnTo>
                <a:lnTo>
                  <a:pt x="691082" y="430531"/>
                </a:lnTo>
                <a:lnTo>
                  <a:pt x="697004" y="440790"/>
                </a:lnTo>
                <a:lnTo>
                  <a:pt x="706808" y="447190"/>
                </a:lnTo>
                <a:lnTo>
                  <a:pt x="720441" y="449398"/>
                </a:lnTo>
                <a:lnTo>
                  <a:pt x="733634" y="447190"/>
                </a:lnTo>
                <a:lnTo>
                  <a:pt x="743213" y="440790"/>
                </a:lnTo>
                <a:lnTo>
                  <a:pt x="748816" y="430943"/>
                </a:lnTo>
                <a:lnTo>
                  <a:pt x="713982" y="430943"/>
                </a:lnTo>
                <a:lnTo>
                  <a:pt x="709708" y="427396"/>
                </a:lnTo>
                <a:lnTo>
                  <a:pt x="709708" y="337944"/>
                </a:lnTo>
                <a:lnTo>
                  <a:pt x="713982" y="334397"/>
                </a:lnTo>
                <a:lnTo>
                  <a:pt x="749051" y="334397"/>
                </a:lnTo>
                <a:lnTo>
                  <a:pt x="743213" y="323926"/>
                </a:lnTo>
                <a:lnTo>
                  <a:pt x="733634" y="317451"/>
                </a:lnTo>
                <a:lnTo>
                  <a:pt x="720441" y="315234"/>
                </a:lnTo>
                <a:close/>
              </a:path>
              <a:path w="992504" h="449580">
                <a:moveTo>
                  <a:pt x="751025" y="399001"/>
                </a:moveTo>
                <a:lnTo>
                  <a:pt x="731079" y="399001"/>
                </a:lnTo>
                <a:lnTo>
                  <a:pt x="731079" y="427396"/>
                </a:lnTo>
                <a:lnTo>
                  <a:pt x="727564" y="430943"/>
                </a:lnTo>
                <a:lnTo>
                  <a:pt x="748816" y="430943"/>
                </a:lnTo>
                <a:lnTo>
                  <a:pt x="749051" y="430531"/>
                </a:lnTo>
                <a:lnTo>
                  <a:pt x="751025" y="416746"/>
                </a:lnTo>
                <a:lnTo>
                  <a:pt x="751025" y="399001"/>
                </a:lnTo>
                <a:close/>
              </a:path>
              <a:path w="992504" h="449580">
                <a:moveTo>
                  <a:pt x="749051" y="334397"/>
                </a:moveTo>
                <a:lnTo>
                  <a:pt x="727564" y="334397"/>
                </a:lnTo>
                <a:lnTo>
                  <a:pt x="731079" y="337944"/>
                </a:lnTo>
                <a:lnTo>
                  <a:pt x="731079" y="361374"/>
                </a:lnTo>
                <a:lnTo>
                  <a:pt x="751025" y="361374"/>
                </a:lnTo>
                <a:lnTo>
                  <a:pt x="751025" y="348595"/>
                </a:lnTo>
                <a:lnTo>
                  <a:pt x="749051" y="334397"/>
                </a:lnTo>
                <a:close/>
              </a:path>
              <a:path w="992504" h="449580">
                <a:moveTo>
                  <a:pt x="568659" y="316652"/>
                </a:moveTo>
                <a:lnTo>
                  <a:pt x="537980" y="316652"/>
                </a:lnTo>
                <a:lnTo>
                  <a:pt x="537980" y="447979"/>
                </a:lnTo>
                <a:lnTo>
                  <a:pt x="558686" y="447979"/>
                </a:lnTo>
                <a:lnTo>
                  <a:pt x="558686" y="399001"/>
                </a:lnTo>
                <a:lnTo>
                  <a:pt x="568659" y="399001"/>
                </a:lnTo>
                <a:lnTo>
                  <a:pt x="582133" y="396893"/>
                </a:lnTo>
                <a:lnTo>
                  <a:pt x="591680" y="390658"/>
                </a:lnTo>
                <a:lnTo>
                  <a:pt x="597363" y="380429"/>
                </a:lnTo>
                <a:lnTo>
                  <a:pt x="597443" y="379828"/>
                </a:lnTo>
                <a:lnTo>
                  <a:pt x="558686" y="379828"/>
                </a:lnTo>
                <a:lnTo>
                  <a:pt x="558686" y="335816"/>
                </a:lnTo>
                <a:lnTo>
                  <a:pt x="597442" y="335816"/>
                </a:lnTo>
                <a:lnTo>
                  <a:pt x="597363" y="335220"/>
                </a:lnTo>
                <a:lnTo>
                  <a:pt x="591680" y="324994"/>
                </a:lnTo>
                <a:lnTo>
                  <a:pt x="582133" y="318760"/>
                </a:lnTo>
                <a:lnTo>
                  <a:pt x="568659" y="316652"/>
                </a:lnTo>
                <a:close/>
              </a:path>
              <a:path w="992504" h="449580">
                <a:moveTo>
                  <a:pt x="597442" y="335816"/>
                </a:moveTo>
                <a:lnTo>
                  <a:pt x="575023" y="335816"/>
                </a:lnTo>
                <a:lnTo>
                  <a:pt x="578632" y="338654"/>
                </a:lnTo>
                <a:lnTo>
                  <a:pt x="578632" y="376990"/>
                </a:lnTo>
                <a:lnTo>
                  <a:pt x="575023" y="379828"/>
                </a:lnTo>
                <a:lnTo>
                  <a:pt x="597443" y="379828"/>
                </a:lnTo>
                <a:lnTo>
                  <a:pt x="599243" y="366340"/>
                </a:lnTo>
                <a:lnTo>
                  <a:pt x="599243" y="349304"/>
                </a:lnTo>
                <a:lnTo>
                  <a:pt x="597442" y="335816"/>
                </a:lnTo>
                <a:close/>
              </a:path>
              <a:path w="992504" h="449580">
                <a:moveTo>
                  <a:pt x="643410" y="315234"/>
                </a:moveTo>
                <a:lnTo>
                  <a:pt x="629817" y="317451"/>
                </a:lnTo>
                <a:lnTo>
                  <a:pt x="620009" y="323926"/>
                </a:lnTo>
                <a:lnTo>
                  <a:pt x="614065" y="334397"/>
                </a:lnTo>
                <a:lnTo>
                  <a:pt x="612066" y="348595"/>
                </a:lnTo>
                <a:lnTo>
                  <a:pt x="612066" y="416746"/>
                </a:lnTo>
                <a:lnTo>
                  <a:pt x="614065" y="430531"/>
                </a:lnTo>
                <a:lnTo>
                  <a:pt x="620009" y="440790"/>
                </a:lnTo>
                <a:lnTo>
                  <a:pt x="629817" y="447190"/>
                </a:lnTo>
                <a:lnTo>
                  <a:pt x="643410" y="449398"/>
                </a:lnTo>
                <a:lnTo>
                  <a:pt x="656722" y="447190"/>
                </a:lnTo>
                <a:lnTo>
                  <a:pt x="666562" y="440790"/>
                </a:lnTo>
                <a:lnTo>
                  <a:pt x="672416" y="430943"/>
                </a:lnTo>
                <a:lnTo>
                  <a:pt x="637046" y="430943"/>
                </a:lnTo>
                <a:lnTo>
                  <a:pt x="632772" y="427396"/>
                </a:lnTo>
                <a:lnTo>
                  <a:pt x="632772" y="337944"/>
                </a:lnTo>
                <a:lnTo>
                  <a:pt x="637046" y="334397"/>
                </a:lnTo>
                <a:lnTo>
                  <a:pt x="672662" y="334397"/>
                </a:lnTo>
                <a:lnTo>
                  <a:pt x="666562" y="323926"/>
                </a:lnTo>
                <a:lnTo>
                  <a:pt x="656722" y="317451"/>
                </a:lnTo>
                <a:lnTo>
                  <a:pt x="643410" y="315234"/>
                </a:lnTo>
                <a:close/>
              </a:path>
              <a:path w="992504" h="449580">
                <a:moveTo>
                  <a:pt x="672662" y="334397"/>
                </a:moveTo>
                <a:lnTo>
                  <a:pt x="649869" y="334397"/>
                </a:lnTo>
                <a:lnTo>
                  <a:pt x="654143" y="337944"/>
                </a:lnTo>
                <a:lnTo>
                  <a:pt x="654143" y="427396"/>
                </a:lnTo>
                <a:lnTo>
                  <a:pt x="649869" y="430943"/>
                </a:lnTo>
                <a:lnTo>
                  <a:pt x="672416" y="430943"/>
                </a:lnTo>
                <a:lnTo>
                  <a:pt x="672662" y="430531"/>
                </a:lnTo>
                <a:lnTo>
                  <a:pt x="674754" y="416746"/>
                </a:lnTo>
                <a:lnTo>
                  <a:pt x="674754" y="348595"/>
                </a:lnTo>
                <a:lnTo>
                  <a:pt x="672662" y="334397"/>
                </a:lnTo>
                <a:close/>
              </a:path>
              <a:path w="992504" h="449580">
                <a:moveTo>
                  <a:pt x="942035" y="316652"/>
                </a:moveTo>
                <a:lnTo>
                  <a:pt x="923513" y="316652"/>
                </a:lnTo>
                <a:lnTo>
                  <a:pt x="923513" y="447979"/>
                </a:lnTo>
                <a:lnTo>
                  <a:pt x="944884" y="447979"/>
                </a:lnTo>
                <a:lnTo>
                  <a:pt x="959093" y="399710"/>
                </a:lnTo>
                <a:lnTo>
                  <a:pt x="942035" y="399710"/>
                </a:lnTo>
                <a:lnTo>
                  <a:pt x="942035" y="316652"/>
                </a:lnTo>
                <a:close/>
              </a:path>
              <a:path w="992504" h="449580">
                <a:moveTo>
                  <a:pt x="989716" y="355689"/>
                </a:moveTo>
                <a:lnTo>
                  <a:pt x="970529" y="355689"/>
                </a:lnTo>
                <a:lnTo>
                  <a:pt x="970529" y="447979"/>
                </a:lnTo>
                <a:lnTo>
                  <a:pt x="989716" y="447979"/>
                </a:lnTo>
                <a:lnTo>
                  <a:pt x="989716" y="355689"/>
                </a:lnTo>
                <a:close/>
              </a:path>
              <a:path w="992504" h="449580">
                <a:moveTo>
                  <a:pt x="989716" y="316652"/>
                </a:moveTo>
                <a:lnTo>
                  <a:pt x="966920" y="316652"/>
                </a:lnTo>
                <a:lnTo>
                  <a:pt x="949823" y="371315"/>
                </a:lnTo>
                <a:lnTo>
                  <a:pt x="942035" y="399710"/>
                </a:lnTo>
                <a:lnTo>
                  <a:pt x="959093" y="399710"/>
                </a:lnTo>
                <a:lnTo>
                  <a:pt x="962646" y="387641"/>
                </a:lnTo>
                <a:lnTo>
                  <a:pt x="970529" y="355689"/>
                </a:lnTo>
                <a:lnTo>
                  <a:pt x="989716" y="355689"/>
                </a:lnTo>
                <a:lnTo>
                  <a:pt x="989716" y="316652"/>
                </a:lnTo>
                <a:close/>
              </a:path>
              <a:path w="992504" h="449580">
                <a:moveTo>
                  <a:pt x="620614" y="157631"/>
                </a:moveTo>
                <a:lnTo>
                  <a:pt x="607021" y="159838"/>
                </a:lnTo>
                <a:lnTo>
                  <a:pt x="597213" y="166239"/>
                </a:lnTo>
                <a:lnTo>
                  <a:pt x="591269" y="176502"/>
                </a:lnTo>
                <a:lnTo>
                  <a:pt x="589270" y="190292"/>
                </a:lnTo>
                <a:lnTo>
                  <a:pt x="589270" y="259152"/>
                </a:lnTo>
                <a:lnTo>
                  <a:pt x="591269" y="272937"/>
                </a:lnTo>
                <a:lnTo>
                  <a:pt x="597213" y="283197"/>
                </a:lnTo>
                <a:lnTo>
                  <a:pt x="607021" y="289597"/>
                </a:lnTo>
                <a:lnTo>
                  <a:pt x="620614" y="291804"/>
                </a:lnTo>
                <a:lnTo>
                  <a:pt x="634247" y="289597"/>
                </a:lnTo>
                <a:lnTo>
                  <a:pt x="644051" y="283197"/>
                </a:lnTo>
                <a:lnTo>
                  <a:pt x="649735" y="273350"/>
                </a:lnTo>
                <a:lnTo>
                  <a:pt x="614250" y="273350"/>
                </a:lnTo>
                <a:lnTo>
                  <a:pt x="609976" y="269793"/>
                </a:lnTo>
                <a:lnTo>
                  <a:pt x="609976" y="179641"/>
                </a:lnTo>
                <a:lnTo>
                  <a:pt x="614250" y="176094"/>
                </a:lnTo>
                <a:lnTo>
                  <a:pt x="649738" y="176094"/>
                </a:lnTo>
                <a:lnTo>
                  <a:pt x="644051" y="166239"/>
                </a:lnTo>
                <a:lnTo>
                  <a:pt x="634247" y="159838"/>
                </a:lnTo>
                <a:lnTo>
                  <a:pt x="620614" y="157631"/>
                </a:lnTo>
                <a:close/>
              </a:path>
              <a:path w="992504" h="449580">
                <a:moveTo>
                  <a:pt x="649738" y="176094"/>
                </a:moveTo>
                <a:lnTo>
                  <a:pt x="627073" y="176094"/>
                </a:lnTo>
                <a:lnTo>
                  <a:pt x="631347" y="179641"/>
                </a:lnTo>
                <a:lnTo>
                  <a:pt x="631347" y="269793"/>
                </a:lnTo>
                <a:lnTo>
                  <a:pt x="627073" y="273350"/>
                </a:lnTo>
                <a:lnTo>
                  <a:pt x="649735" y="273350"/>
                </a:lnTo>
                <a:lnTo>
                  <a:pt x="649973" y="272937"/>
                </a:lnTo>
                <a:lnTo>
                  <a:pt x="651958" y="259152"/>
                </a:lnTo>
                <a:lnTo>
                  <a:pt x="651958" y="190292"/>
                </a:lnTo>
                <a:lnTo>
                  <a:pt x="649973" y="176502"/>
                </a:lnTo>
                <a:lnTo>
                  <a:pt x="649738" y="176094"/>
                </a:lnTo>
                <a:close/>
              </a:path>
              <a:path w="992504" h="449580">
                <a:moveTo>
                  <a:pt x="989716" y="159059"/>
                </a:moveTo>
                <a:lnTo>
                  <a:pt x="969104" y="159059"/>
                </a:lnTo>
                <a:lnTo>
                  <a:pt x="969104" y="290385"/>
                </a:lnTo>
                <a:lnTo>
                  <a:pt x="989716" y="290385"/>
                </a:lnTo>
                <a:lnTo>
                  <a:pt x="989716" y="159059"/>
                </a:lnTo>
                <a:close/>
              </a:path>
              <a:path w="992504" h="449580">
                <a:moveTo>
                  <a:pt x="498752" y="159059"/>
                </a:moveTo>
                <a:lnTo>
                  <a:pt x="433214" y="159059"/>
                </a:lnTo>
                <a:lnTo>
                  <a:pt x="433214" y="290385"/>
                </a:lnTo>
                <a:lnTo>
                  <a:pt x="453920" y="290385"/>
                </a:lnTo>
                <a:lnTo>
                  <a:pt x="453920" y="177513"/>
                </a:lnTo>
                <a:lnTo>
                  <a:pt x="498752" y="177513"/>
                </a:lnTo>
                <a:lnTo>
                  <a:pt x="498752" y="159059"/>
                </a:lnTo>
                <a:close/>
              </a:path>
              <a:path w="992504" h="449580">
                <a:moveTo>
                  <a:pt x="498752" y="177513"/>
                </a:moveTo>
                <a:lnTo>
                  <a:pt x="477381" y="177513"/>
                </a:lnTo>
                <a:lnTo>
                  <a:pt x="477381" y="290385"/>
                </a:lnTo>
                <a:lnTo>
                  <a:pt x="498752" y="290385"/>
                </a:lnTo>
                <a:lnTo>
                  <a:pt x="498752" y="177513"/>
                </a:lnTo>
                <a:close/>
              </a:path>
              <a:path w="992504" h="449580">
                <a:moveTo>
                  <a:pt x="545863" y="159059"/>
                </a:moveTo>
                <a:lnTo>
                  <a:pt x="515184" y="159059"/>
                </a:lnTo>
                <a:lnTo>
                  <a:pt x="515184" y="290385"/>
                </a:lnTo>
                <a:lnTo>
                  <a:pt x="535890" y="290385"/>
                </a:lnTo>
                <a:lnTo>
                  <a:pt x="535890" y="241398"/>
                </a:lnTo>
                <a:lnTo>
                  <a:pt x="545863" y="241398"/>
                </a:lnTo>
                <a:lnTo>
                  <a:pt x="559337" y="239192"/>
                </a:lnTo>
                <a:lnTo>
                  <a:pt x="568884" y="232794"/>
                </a:lnTo>
                <a:lnTo>
                  <a:pt x="574567" y="222535"/>
                </a:lnTo>
                <a:lnTo>
                  <a:pt x="574608" y="222235"/>
                </a:lnTo>
                <a:lnTo>
                  <a:pt x="535890" y="222235"/>
                </a:lnTo>
                <a:lnTo>
                  <a:pt x="535890" y="177513"/>
                </a:lnTo>
                <a:lnTo>
                  <a:pt x="574506" y="177513"/>
                </a:lnTo>
                <a:lnTo>
                  <a:pt x="568884" y="167397"/>
                </a:lnTo>
                <a:lnTo>
                  <a:pt x="559337" y="161165"/>
                </a:lnTo>
                <a:lnTo>
                  <a:pt x="545863" y="159059"/>
                </a:lnTo>
                <a:close/>
              </a:path>
              <a:path w="992504" h="449580">
                <a:moveTo>
                  <a:pt x="574506" y="177513"/>
                </a:moveTo>
                <a:lnTo>
                  <a:pt x="552227" y="177513"/>
                </a:lnTo>
                <a:lnTo>
                  <a:pt x="555836" y="181060"/>
                </a:lnTo>
                <a:lnTo>
                  <a:pt x="555836" y="219397"/>
                </a:lnTo>
                <a:lnTo>
                  <a:pt x="552227" y="222235"/>
                </a:lnTo>
                <a:lnTo>
                  <a:pt x="574608" y="222235"/>
                </a:lnTo>
                <a:lnTo>
                  <a:pt x="576447" y="208746"/>
                </a:lnTo>
                <a:lnTo>
                  <a:pt x="576447" y="191711"/>
                </a:lnTo>
                <a:lnTo>
                  <a:pt x="574567" y="177623"/>
                </a:lnTo>
                <a:close/>
              </a:path>
              <a:path w="992504" h="449580">
                <a:moveTo>
                  <a:pt x="916389" y="159059"/>
                </a:moveTo>
                <a:lnTo>
                  <a:pt x="895683" y="159059"/>
                </a:lnTo>
                <a:lnTo>
                  <a:pt x="895683" y="290385"/>
                </a:lnTo>
                <a:lnTo>
                  <a:pt x="926362" y="290385"/>
                </a:lnTo>
                <a:lnTo>
                  <a:pt x="939837" y="288278"/>
                </a:lnTo>
                <a:lnTo>
                  <a:pt x="949384" y="282044"/>
                </a:lnTo>
                <a:lnTo>
                  <a:pt x="955003" y="271931"/>
                </a:lnTo>
                <a:lnTo>
                  <a:pt x="916389" y="271931"/>
                </a:lnTo>
                <a:lnTo>
                  <a:pt x="916389" y="227200"/>
                </a:lnTo>
                <a:lnTo>
                  <a:pt x="955092" y="227200"/>
                </a:lnTo>
                <a:lnTo>
                  <a:pt x="955066" y="227014"/>
                </a:lnTo>
                <a:lnTo>
                  <a:pt x="949384" y="216999"/>
                </a:lnTo>
                <a:lnTo>
                  <a:pt x="939837" y="210843"/>
                </a:lnTo>
                <a:lnTo>
                  <a:pt x="926362" y="208746"/>
                </a:lnTo>
                <a:lnTo>
                  <a:pt x="916389" y="208746"/>
                </a:lnTo>
                <a:lnTo>
                  <a:pt x="916389" y="159059"/>
                </a:lnTo>
                <a:close/>
              </a:path>
              <a:path w="992504" h="449580">
                <a:moveTo>
                  <a:pt x="955092" y="227200"/>
                </a:moveTo>
                <a:lnTo>
                  <a:pt x="932726" y="227200"/>
                </a:lnTo>
                <a:lnTo>
                  <a:pt x="936336" y="230048"/>
                </a:lnTo>
                <a:lnTo>
                  <a:pt x="936336" y="268375"/>
                </a:lnTo>
                <a:lnTo>
                  <a:pt x="932726" y="271931"/>
                </a:lnTo>
                <a:lnTo>
                  <a:pt x="955003" y="271931"/>
                </a:lnTo>
                <a:lnTo>
                  <a:pt x="956947" y="257733"/>
                </a:lnTo>
                <a:lnTo>
                  <a:pt x="956947" y="240689"/>
                </a:lnTo>
                <a:lnTo>
                  <a:pt x="955092" y="227200"/>
                </a:lnTo>
                <a:close/>
              </a:path>
              <a:path w="992504" h="449580">
                <a:moveTo>
                  <a:pt x="860825" y="177513"/>
                </a:moveTo>
                <a:lnTo>
                  <a:pt x="840118" y="177513"/>
                </a:lnTo>
                <a:lnTo>
                  <a:pt x="840118" y="290385"/>
                </a:lnTo>
                <a:lnTo>
                  <a:pt x="860825" y="290385"/>
                </a:lnTo>
                <a:lnTo>
                  <a:pt x="860825" y="177513"/>
                </a:lnTo>
                <a:close/>
              </a:path>
              <a:path w="992504" h="449580">
                <a:moveTo>
                  <a:pt x="882196" y="159059"/>
                </a:moveTo>
                <a:lnTo>
                  <a:pt x="817988" y="159059"/>
                </a:lnTo>
                <a:lnTo>
                  <a:pt x="817988" y="177513"/>
                </a:lnTo>
                <a:lnTo>
                  <a:pt x="882196" y="177513"/>
                </a:lnTo>
                <a:lnTo>
                  <a:pt x="882196" y="159059"/>
                </a:lnTo>
                <a:close/>
              </a:path>
              <a:path w="992504" h="449580">
                <a:moveTo>
                  <a:pt x="759573" y="159059"/>
                </a:moveTo>
                <a:lnTo>
                  <a:pt x="738962" y="159059"/>
                </a:lnTo>
                <a:lnTo>
                  <a:pt x="738962" y="290385"/>
                </a:lnTo>
                <a:lnTo>
                  <a:pt x="759573" y="290385"/>
                </a:lnTo>
                <a:lnTo>
                  <a:pt x="759573" y="249921"/>
                </a:lnTo>
                <a:lnTo>
                  <a:pt x="766032" y="237851"/>
                </a:lnTo>
                <a:lnTo>
                  <a:pt x="786676" y="237851"/>
                </a:lnTo>
                <a:lnTo>
                  <a:pt x="778855" y="217978"/>
                </a:lnTo>
                <a:lnTo>
                  <a:pt x="779541" y="216559"/>
                </a:lnTo>
                <a:lnTo>
                  <a:pt x="759573" y="216559"/>
                </a:lnTo>
                <a:lnTo>
                  <a:pt x="759573" y="159059"/>
                </a:lnTo>
                <a:close/>
              </a:path>
              <a:path w="992504" h="449580">
                <a:moveTo>
                  <a:pt x="786676" y="237851"/>
                </a:moveTo>
                <a:lnTo>
                  <a:pt x="766032" y="237851"/>
                </a:lnTo>
                <a:lnTo>
                  <a:pt x="786643" y="290385"/>
                </a:lnTo>
                <a:lnTo>
                  <a:pt x="807350" y="290385"/>
                </a:lnTo>
                <a:lnTo>
                  <a:pt x="786676" y="237851"/>
                </a:lnTo>
                <a:close/>
              </a:path>
              <a:path w="992504" h="449580">
                <a:moveTo>
                  <a:pt x="807350" y="159059"/>
                </a:moveTo>
                <a:lnTo>
                  <a:pt x="786643" y="159059"/>
                </a:lnTo>
                <a:lnTo>
                  <a:pt x="759573" y="216559"/>
                </a:lnTo>
                <a:lnTo>
                  <a:pt x="779541" y="216559"/>
                </a:lnTo>
                <a:lnTo>
                  <a:pt x="807350" y="159059"/>
                </a:lnTo>
                <a:close/>
              </a:path>
              <a:path w="992504" h="449580">
                <a:moveTo>
                  <a:pt x="723955" y="159059"/>
                </a:moveTo>
                <a:lnTo>
                  <a:pt x="667630" y="159059"/>
                </a:lnTo>
                <a:lnTo>
                  <a:pt x="667630" y="290385"/>
                </a:lnTo>
                <a:lnTo>
                  <a:pt x="723955" y="290385"/>
                </a:lnTo>
                <a:lnTo>
                  <a:pt x="723955" y="271931"/>
                </a:lnTo>
                <a:lnTo>
                  <a:pt x="688337" y="271931"/>
                </a:lnTo>
                <a:lnTo>
                  <a:pt x="688337" y="233595"/>
                </a:lnTo>
                <a:lnTo>
                  <a:pt x="716831" y="233595"/>
                </a:lnTo>
                <a:lnTo>
                  <a:pt x="716831" y="214422"/>
                </a:lnTo>
                <a:lnTo>
                  <a:pt x="688337" y="214422"/>
                </a:lnTo>
                <a:lnTo>
                  <a:pt x="688337" y="177513"/>
                </a:lnTo>
                <a:lnTo>
                  <a:pt x="723955" y="177513"/>
                </a:lnTo>
                <a:lnTo>
                  <a:pt x="723955" y="159059"/>
                </a:lnTo>
                <a:close/>
              </a:path>
              <a:path w="992504" h="449580">
                <a:moveTo>
                  <a:pt x="433214" y="1418"/>
                </a:moveTo>
                <a:lnTo>
                  <a:pt x="412574" y="1418"/>
                </a:lnTo>
                <a:lnTo>
                  <a:pt x="412574" y="132792"/>
                </a:lnTo>
                <a:lnTo>
                  <a:pt x="433214" y="132792"/>
                </a:lnTo>
                <a:lnTo>
                  <a:pt x="433214" y="76711"/>
                </a:lnTo>
                <a:lnTo>
                  <a:pt x="478141" y="76711"/>
                </a:lnTo>
                <a:lnTo>
                  <a:pt x="478141" y="57509"/>
                </a:lnTo>
                <a:lnTo>
                  <a:pt x="433214" y="57509"/>
                </a:lnTo>
                <a:lnTo>
                  <a:pt x="433214" y="1418"/>
                </a:lnTo>
                <a:close/>
              </a:path>
              <a:path w="992504" h="449580">
                <a:moveTo>
                  <a:pt x="478141" y="76711"/>
                </a:moveTo>
                <a:lnTo>
                  <a:pt x="456770" y="76711"/>
                </a:lnTo>
                <a:lnTo>
                  <a:pt x="456770" y="132792"/>
                </a:lnTo>
                <a:lnTo>
                  <a:pt x="478141" y="132792"/>
                </a:lnTo>
                <a:lnTo>
                  <a:pt x="478141" y="76711"/>
                </a:lnTo>
                <a:close/>
              </a:path>
              <a:path w="992504" h="449580">
                <a:moveTo>
                  <a:pt x="478141" y="1418"/>
                </a:moveTo>
                <a:lnTo>
                  <a:pt x="456770" y="1418"/>
                </a:lnTo>
                <a:lnTo>
                  <a:pt x="456770" y="57509"/>
                </a:lnTo>
                <a:lnTo>
                  <a:pt x="478141" y="57509"/>
                </a:lnTo>
                <a:lnTo>
                  <a:pt x="478141" y="1418"/>
                </a:lnTo>
                <a:close/>
              </a:path>
              <a:path w="992504" h="449580">
                <a:moveTo>
                  <a:pt x="365549" y="0"/>
                </a:moveTo>
                <a:lnTo>
                  <a:pt x="352231" y="2213"/>
                </a:lnTo>
                <a:lnTo>
                  <a:pt x="342388" y="8631"/>
                </a:lnTo>
                <a:lnTo>
                  <a:pt x="336288" y="18914"/>
                </a:lnTo>
                <a:lnTo>
                  <a:pt x="334195" y="32727"/>
                </a:lnTo>
                <a:lnTo>
                  <a:pt x="334303" y="102259"/>
                </a:lnTo>
                <a:lnTo>
                  <a:pt x="336288" y="115340"/>
                </a:lnTo>
                <a:lnTo>
                  <a:pt x="342388" y="125602"/>
                </a:lnTo>
                <a:lnTo>
                  <a:pt x="352231" y="132003"/>
                </a:lnTo>
                <a:lnTo>
                  <a:pt x="365549" y="134211"/>
                </a:lnTo>
                <a:lnTo>
                  <a:pt x="379163" y="132003"/>
                </a:lnTo>
                <a:lnTo>
                  <a:pt x="388972" y="125602"/>
                </a:lnTo>
                <a:lnTo>
                  <a:pt x="394673" y="115747"/>
                </a:lnTo>
                <a:lnTo>
                  <a:pt x="359137" y="115747"/>
                </a:lnTo>
                <a:lnTo>
                  <a:pt x="354854" y="112200"/>
                </a:lnTo>
                <a:lnTo>
                  <a:pt x="354854" y="22039"/>
                </a:lnTo>
                <a:lnTo>
                  <a:pt x="359137" y="18539"/>
                </a:lnTo>
                <a:lnTo>
                  <a:pt x="394692" y="18539"/>
                </a:lnTo>
                <a:lnTo>
                  <a:pt x="388972" y="8631"/>
                </a:lnTo>
                <a:lnTo>
                  <a:pt x="379163" y="2213"/>
                </a:lnTo>
                <a:lnTo>
                  <a:pt x="365549" y="0"/>
                </a:lnTo>
                <a:close/>
              </a:path>
              <a:path w="992504" h="449580">
                <a:moveTo>
                  <a:pt x="394692" y="18539"/>
                </a:moveTo>
                <a:lnTo>
                  <a:pt x="372672" y="18539"/>
                </a:lnTo>
                <a:lnTo>
                  <a:pt x="376234" y="22039"/>
                </a:lnTo>
                <a:lnTo>
                  <a:pt x="376234" y="112200"/>
                </a:lnTo>
                <a:lnTo>
                  <a:pt x="372672" y="115747"/>
                </a:lnTo>
                <a:lnTo>
                  <a:pt x="394673" y="115747"/>
                </a:lnTo>
                <a:lnTo>
                  <a:pt x="394908" y="115340"/>
                </a:lnTo>
                <a:lnTo>
                  <a:pt x="396800" y="102259"/>
                </a:lnTo>
                <a:lnTo>
                  <a:pt x="396902" y="32727"/>
                </a:lnTo>
                <a:lnTo>
                  <a:pt x="394908" y="18914"/>
                </a:lnTo>
                <a:lnTo>
                  <a:pt x="394692" y="18539"/>
                </a:lnTo>
                <a:close/>
              </a:path>
              <a:path w="992504" h="449580">
                <a:moveTo>
                  <a:pt x="991900" y="1418"/>
                </a:moveTo>
                <a:lnTo>
                  <a:pt x="934911" y="1418"/>
                </a:lnTo>
                <a:lnTo>
                  <a:pt x="934911" y="132792"/>
                </a:lnTo>
                <a:lnTo>
                  <a:pt x="991900" y="132792"/>
                </a:lnTo>
                <a:lnTo>
                  <a:pt x="991900" y="114328"/>
                </a:lnTo>
                <a:lnTo>
                  <a:pt x="956282" y="114328"/>
                </a:lnTo>
                <a:lnTo>
                  <a:pt x="956282" y="75292"/>
                </a:lnTo>
                <a:lnTo>
                  <a:pt x="984777" y="75292"/>
                </a:lnTo>
                <a:lnTo>
                  <a:pt x="984777" y="56847"/>
                </a:lnTo>
                <a:lnTo>
                  <a:pt x="956282" y="56847"/>
                </a:lnTo>
                <a:lnTo>
                  <a:pt x="956282" y="19958"/>
                </a:lnTo>
                <a:lnTo>
                  <a:pt x="991900" y="19958"/>
                </a:lnTo>
                <a:lnTo>
                  <a:pt x="991900" y="1418"/>
                </a:lnTo>
                <a:close/>
              </a:path>
              <a:path w="992504" h="449580">
                <a:moveTo>
                  <a:pt x="543014" y="1418"/>
                </a:moveTo>
                <a:lnTo>
                  <a:pt x="512334" y="1418"/>
                </a:lnTo>
                <a:lnTo>
                  <a:pt x="491628" y="132792"/>
                </a:lnTo>
                <a:lnTo>
                  <a:pt x="510150" y="132792"/>
                </a:lnTo>
                <a:lnTo>
                  <a:pt x="514519" y="108653"/>
                </a:lnTo>
                <a:lnTo>
                  <a:pt x="560458" y="108653"/>
                </a:lnTo>
                <a:lnTo>
                  <a:pt x="557571" y="90908"/>
                </a:lnTo>
                <a:lnTo>
                  <a:pt x="516609" y="90908"/>
                </a:lnTo>
                <a:lnTo>
                  <a:pt x="526582" y="24876"/>
                </a:lnTo>
                <a:lnTo>
                  <a:pt x="546830" y="24876"/>
                </a:lnTo>
                <a:lnTo>
                  <a:pt x="543014" y="1418"/>
                </a:lnTo>
                <a:close/>
              </a:path>
              <a:path w="992504" h="449580">
                <a:moveTo>
                  <a:pt x="560458" y="108653"/>
                </a:moveTo>
                <a:lnTo>
                  <a:pt x="539404" y="108653"/>
                </a:lnTo>
                <a:lnTo>
                  <a:pt x="543014" y="132792"/>
                </a:lnTo>
                <a:lnTo>
                  <a:pt x="564385" y="132792"/>
                </a:lnTo>
                <a:lnTo>
                  <a:pt x="560458" y="108653"/>
                </a:lnTo>
                <a:close/>
              </a:path>
              <a:path w="992504" h="449580">
                <a:moveTo>
                  <a:pt x="546830" y="24876"/>
                </a:moveTo>
                <a:lnTo>
                  <a:pt x="526582" y="24876"/>
                </a:lnTo>
                <a:lnTo>
                  <a:pt x="536555" y="90908"/>
                </a:lnTo>
                <a:lnTo>
                  <a:pt x="557571" y="90908"/>
                </a:lnTo>
                <a:lnTo>
                  <a:pt x="546830" y="24876"/>
                </a:lnTo>
                <a:close/>
              </a:path>
              <a:path w="992504" h="449580">
                <a:moveTo>
                  <a:pt x="185263" y="1418"/>
                </a:moveTo>
                <a:lnTo>
                  <a:pt x="164604" y="1418"/>
                </a:lnTo>
                <a:lnTo>
                  <a:pt x="164604" y="132792"/>
                </a:lnTo>
                <a:lnTo>
                  <a:pt x="218753" y="132792"/>
                </a:lnTo>
                <a:lnTo>
                  <a:pt x="218753" y="150537"/>
                </a:lnTo>
                <a:lnTo>
                  <a:pt x="238709" y="150537"/>
                </a:lnTo>
                <a:lnTo>
                  <a:pt x="238709" y="114328"/>
                </a:lnTo>
                <a:lnTo>
                  <a:pt x="185263" y="114328"/>
                </a:lnTo>
                <a:lnTo>
                  <a:pt x="185263" y="1418"/>
                </a:lnTo>
                <a:close/>
              </a:path>
              <a:path w="992504" h="449580">
                <a:moveTo>
                  <a:pt x="230161" y="1418"/>
                </a:moveTo>
                <a:lnTo>
                  <a:pt x="208780" y="1418"/>
                </a:lnTo>
                <a:lnTo>
                  <a:pt x="208780" y="114328"/>
                </a:lnTo>
                <a:lnTo>
                  <a:pt x="230161" y="114328"/>
                </a:lnTo>
                <a:lnTo>
                  <a:pt x="230161" y="1418"/>
                </a:lnTo>
                <a:close/>
              </a:path>
              <a:path w="992504" h="449580">
                <a:moveTo>
                  <a:pt x="763183" y="1418"/>
                </a:moveTo>
                <a:lnTo>
                  <a:pt x="742477" y="1418"/>
                </a:lnTo>
                <a:lnTo>
                  <a:pt x="742477" y="132792"/>
                </a:lnTo>
                <a:lnTo>
                  <a:pt x="763183" y="132792"/>
                </a:lnTo>
                <a:lnTo>
                  <a:pt x="763183" y="76711"/>
                </a:lnTo>
                <a:lnTo>
                  <a:pt x="808014" y="76711"/>
                </a:lnTo>
                <a:lnTo>
                  <a:pt x="808014" y="57509"/>
                </a:lnTo>
                <a:lnTo>
                  <a:pt x="763183" y="57509"/>
                </a:lnTo>
                <a:lnTo>
                  <a:pt x="763183" y="1418"/>
                </a:lnTo>
                <a:close/>
              </a:path>
              <a:path w="992504" h="449580">
                <a:moveTo>
                  <a:pt x="808014" y="76711"/>
                </a:moveTo>
                <a:lnTo>
                  <a:pt x="786643" y="76711"/>
                </a:lnTo>
                <a:lnTo>
                  <a:pt x="786643" y="132792"/>
                </a:lnTo>
                <a:lnTo>
                  <a:pt x="808014" y="132792"/>
                </a:lnTo>
                <a:lnTo>
                  <a:pt x="808014" y="76711"/>
                </a:lnTo>
                <a:close/>
              </a:path>
              <a:path w="992504" h="449580">
                <a:moveTo>
                  <a:pt x="808014" y="1418"/>
                </a:moveTo>
                <a:lnTo>
                  <a:pt x="786643" y="1418"/>
                </a:lnTo>
                <a:lnTo>
                  <a:pt x="786643" y="57509"/>
                </a:lnTo>
                <a:lnTo>
                  <a:pt x="808014" y="57509"/>
                </a:lnTo>
                <a:lnTo>
                  <a:pt x="808014" y="1418"/>
                </a:lnTo>
                <a:close/>
              </a:path>
              <a:path w="992504" h="449580">
                <a:moveTo>
                  <a:pt x="686912" y="1418"/>
                </a:moveTo>
                <a:lnTo>
                  <a:pt x="666206" y="1418"/>
                </a:lnTo>
                <a:lnTo>
                  <a:pt x="666206" y="132792"/>
                </a:lnTo>
                <a:lnTo>
                  <a:pt x="696885" y="132792"/>
                </a:lnTo>
                <a:lnTo>
                  <a:pt x="710518" y="130684"/>
                </a:lnTo>
                <a:lnTo>
                  <a:pt x="720322" y="124449"/>
                </a:lnTo>
                <a:lnTo>
                  <a:pt x="726181" y="114328"/>
                </a:lnTo>
                <a:lnTo>
                  <a:pt x="686912" y="114328"/>
                </a:lnTo>
                <a:lnTo>
                  <a:pt x="686912" y="69616"/>
                </a:lnTo>
                <a:lnTo>
                  <a:pt x="726285" y="69616"/>
                </a:lnTo>
                <a:lnTo>
                  <a:pt x="726244" y="69330"/>
                </a:lnTo>
                <a:lnTo>
                  <a:pt x="720322" y="59046"/>
                </a:lnTo>
                <a:lnTo>
                  <a:pt x="710518" y="52629"/>
                </a:lnTo>
                <a:lnTo>
                  <a:pt x="696885" y="50415"/>
                </a:lnTo>
                <a:lnTo>
                  <a:pt x="686912" y="50415"/>
                </a:lnTo>
                <a:lnTo>
                  <a:pt x="686912" y="1418"/>
                </a:lnTo>
                <a:close/>
              </a:path>
              <a:path w="992504" h="449580">
                <a:moveTo>
                  <a:pt x="726285" y="69616"/>
                </a:moveTo>
                <a:lnTo>
                  <a:pt x="703344" y="69616"/>
                </a:lnTo>
                <a:lnTo>
                  <a:pt x="706858" y="72454"/>
                </a:lnTo>
                <a:lnTo>
                  <a:pt x="706858" y="110781"/>
                </a:lnTo>
                <a:lnTo>
                  <a:pt x="703344" y="114328"/>
                </a:lnTo>
                <a:lnTo>
                  <a:pt x="726181" y="114328"/>
                </a:lnTo>
                <a:lnTo>
                  <a:pt x="728229" y="100131"/>
                </a:lnTo>
                <a:lnTo>
                  <a:pt x="728229" y="83143"/>
                </a:lnTo>
                <a:lnTo>
                  <a:pt x="726285" y="69616"/>
                </a:lnTo>
                <a:close/>
              </a:path>
              <a:path w="992504" h="449580">
                <a:moveTo>
                  <a:pt x="845058" y="1418"/>
                </a:moveTo>
                <a:lnTo>
                  <a:pt x="824446" y="1418"/>
                </a:lnTo>
                <a:lnTo>
                  <a:pt x="824446" y="132792"/>
                </a:lnTo>
                <a:lnTo>
                  <a:pt x="855031" y="132792"/>
                </a:lnTo>
                <a:lnTo>
                  <a:pt x="868560" y="130684"/>
                </a:lnTo>
                <a:lnTo>
                  <a:pt x="878135" y="124449"/>
                </a:lnTo>
                <a:lnTo>
                  <a:pt x="883768" y="114328"/>
                </a:lnTo>
                <a:lnTo>
                  <a:pt x="845058" y="114328"/>
                </a:lnTo>
                <a:lnTo>
                  <a:pt x="845058" y="69616"/>
                </a:lnTo>
                <a:lnTo>
                  <a:pt x="883867" y="69616"/>
                </a:lnTo>
                <a:lnTo>
                  <a:pt x="883828" y="69330"/>
                </a:lnTo>
                <a:lnTo>
                  <a:pt x="878135" y="59046"/>
                </a:lnTo>
                <a:lnTo>
                  <a:pt x="868560" y="52629"/>
                </a:lnTo>
                <a:lnTo>
                  <a:pt x="855031" y="50415"/>
                </a:lnTo>
                <a:lnTo>
                  <a:pt x="845058" y="50415"/>
                </a:lnTo>
                <a:lnTo>
                  <a:pt x="845058" y="1418"/>
                </a:lnTo>
                <a:close/>
              </a:path>
              <a:path w="992504" h="449580">
                <a:moveTo>
                  <a:pt x="883867" y="69616"/>
                </a:moveTo>
                <a:lnTo>
                  <a:pt x="861489" y="69616"/>
                </a:lnTo>
                <a:lnTo>
                  <a:pt x="865099" y="72454"/>
                </a:lnTo>
                <a:lnTo>
                  <a:pt x="865099" y="110781"/>
                </a:lnTo>
                <a:lnTo>
                  <a:pt x="861489" y="114328"/>
                </a:lnTo>
                <a:lnTo>
                  <a:pt x="883768" y="114328"/>
                </a:lnTo>
                <a:lnTo>
                  <a:pt x="885710" y="100131"/>
                </a:lnTo>
                <a:lnTo>
                  <a:pt x="885710" y="83143"/>
                </a:lnTo>
                <a:lnTo>
                  <a:pt x="883867" y="69616"/>
                </a:lnTo>
                <a:close/>
              </a:path>
              <a:path w="992504" h="449580">
                <a:moveTo>
                  <a:pt x="649869" y="1418"/>
                </a:moveTo>
                <a:lnTo>
                  <a:pt x="590695" y="1418"/>
                </a:lnTo>
                <a:lnTo>
                  <a:pt x="587845" y="100840"/>
                </a:lnTo>
                <a:lnTo>
                  <a:pt x="587180" y="112909"/>
                </a:lnTo>
                <a:lnTo>
                  <a:pt x="584331" y="114328"/>
                </a:lnTo>
                <a:lnTo>
                  <a:pt x="575023" y="114328"/>
                </a:lnTo>
                <a:lnTo>
                  <a:pt x="575023" y="132792"/>
                </a:lnTo>
                <a:lnTo>
                  <a:pt x="577872" y="132792"/>
                </a:lnTo>
                <a:lnTo>
                  <a:pt x="591201" y="130972"/>
                </a:lnTo>
                <a:lnTo>
                  <a:pt x="600442" y="125159"/>
                </a:lnTo>
                <a:lnTo>
                  <a:pt x="606069" y="114819"/>
                </a:lnTo>
                <a:lnTo>
                  <a:pt x="608551" y="99421"/>
                </a:lnTo>
                <a:lnTo>
                  <a:pt x="610641" y="19958"/>
                </a:lnTo>
                <a:lnTo>
                  <a:pt x="649869" y="19958"/>
                </a:lnTo>
                <a:lnTo>
                  <a:pt x="649869" y="1418"/>
                </a:lnTo>
                <a:close/>
              </a:path>
              <a:path w="992504" h="449580">
                <a:moveTo>
                  <a:pt x="649869" y="19958"/>
                </a:moveTo>
                <a:lnTo>
                  <a:pt x="628498" y="19958"/>
                </a:lnTo>
                <a:lnTo>
                  <a:pt x="628498" y="132792"/>
                </a:lnTo>
                <a:lnTo>
                  <a:pt x="649869" y="132792"/>
                </a:lnTo>
                <a:lnTo>
                  <a:pt x="649869" y="19958"/>
                </a:lnTo>
                <a:close/>
              </a:path>
              <a:path w="992504" h="449580">
                <a:moveTo>
                  <a:pt x="271488" y="1418"/>
                </a:moveTo>
                <a:lnTo>
                  <a:pt x="252957" y="1418"/>
                </a:lnTo>
                <a:lnTo>
                  <a:pt x="252957" y="132792"/>
                </a:lnTo>
                <a:lnTo>
                  <a:pt x="274337" y="132792"/>
                </a:lnTo>
                <a:lnTo>
                  <a:pt x="288580" y="84561"/>
                </a:lnTo>
                <a:lnTo>
                  <a:pt x="271488" y="84561"/>
                </a:lnTo>
                <a:lnTo>
                  <a:pt x="271488" y="1418"/>
                </a:lnTo>
                <a:close/>
              </a:path>
              <a:path w="992504" h="449580">
                <a:moveTo>
                  <a:pt x="319226" y="40483"/>
                </a:moveTo>
                <a:lnTo>
                  <a:pt x="299992" y="40483"/>
                </a:lnTo>
                <a:lnTo>
                  <a:pt x="299992" y="132792"/>
                </a:lnTo>
                <a:lnTo>
                  <a:pt x="319226" y="132792"/>
                </a:lnTo>
                <a:lnTo>
                  <a:pt x="319226" y="40483"/>
                </a:lnTo>
                <a:close/>
              </a:path>
              <a:path w="992504" h="449580">
                <a:moveTo>
                  <a:pt x="319226" y="1418"/>
                </a:moveTo>
                <a:lnTo>
                  <a:pt x="296430" y="1418"/>
                </a:lnTo>
                <a:lnTo>
                  <a:pt x="279324" y="55428"/>
                </a:lnTo>
                <a:lnTo>
                  <a:pt x="271488" y="84561"/>
                </a:lnTo>
                <a:lnTo>
                  <a:pt x="288580" y="84561"/>
                </a:lnTo>
                <a:lnTo>
                  <a:pt x="292156" y="72454"/>
                </a:lnTo>
                <a:lnTo>
                  <a:pt x="299992" y="40483"/>
                </a:lnTo>
                <a:lnTo>
                  <a:pt x="319226" y="40483"/>
                </a:lnTo>
                <a:lnTo>
                  <a:pt x="319226" y="1418"/>
                </a:lnTo>
                <a:close/>
              </a:path>
              <a:path w="992504" h="449580">
                <a:moveTo>
                  <a:pt x="130401" y="1418"/>
                </a:moveTo>
                <a:lnTo>
                  <a:pt x="99759" y="1418"/>
                </a:lnTo>
                <a:lnTo>
                  <a:pt x="79091" y="132792"/>
                </a:lnTo>
                <a:lnTo>
                  <a:pt x="97622" y="132792"/>
                </a:lnTo>
                <a:lnTo>
                  <a:pt x="101184" y="108653"/>
                </a:lnTo>
                <a:lnTo>
                  <a:pt x="147264" y="108653"/>
                </a:lnTo>
                <a:lnTo>
                  <a:pt x="144473" y="90908"/>
                </a:lnTo>
                <a:lnTo>
                  <a:pt x="104034" y="90908"/>
                </a:lnTo>
                <a:lnTo>
                  <a:pt x="114007" y="24876"/>
                </a:lnTo>
                <a:lnTo>
                  <a:pt x="134090" y="24876"/>
                </a:lnTo>
                <a:lnTo>
                  <a:pt x="130401" y="1418"/>
                </a:lnTo>
                <a:close/>
              </a:path>
              <a:path w="992504" h="449580">
                <a:moveTo>
                  <a:pt x="147264" y="108653"/>
                </a:moveTo>
                <a:lnTo>
                  <a:pt x="126839" y="108653"/>
                </a:lnTo>
                <a:lnTo>
                  <a:pt x="130401" y="132792"/>
                </a:lnTo>
                <a:lnTo>
                  <a:pt x="151059" y="132792"/>
                </a:lnTo>
                <a:lnTo>
                  <a:pt x="147264" y="108653"/>
                </a:lnTo>
                <a:close/>
              </a:path>
              <a:path w="992504" h="449580">
                <a:moveTo>
                  <a:pt x="134090" y="24876"/>
                </a:moveTo>
                <a:lnTo>
                  <a:pt x="114007" y="24876"/>
                </a:lnTo>
                <a:lnTo>
                  <a:pt x="123989" y="90908"/>
                </a:lnTo>
                <a:lnTo>
                  <a:pt x="144473" y="90908"/>
                </a:lnTo>
                <a:lnTo>
                  <a:pt x="134090" y="24876"/>
                </a:lnTo>
                <a:close/>
              </a:path>
              <a:path w="992504" h="449580">
                <a:moveTo>
                  <a:pt x="918479" y="1418"/>
                </a:moveTo>
                <a:lnTo>
                  <a:pt x="897868" y="1418"/>
                </a:lnTo>
                <a:lnTo>
                  <a:pt x="897868" y="132792"/>
                </a:lnTo>
                <a:lnTo>
                  <a:pt x="918479" y="132792"/>
                </a:lnTo>
                <a:lnTo>
                  <a:pt x="918479" y="1418"/>
                </a:lnTo>
                <a:close/>
              </a:path>
              <a:path w="992504" h="449580">
                <a:moveTo>
                  <a:pt x="21380" y="1418"/>
                </a:moveTo>
                <a:lnTo>
                  <a:pt x="0" y="1418"/>
                </a:lnTo>
                <a:lnTo>
                  <a:pt x="0" y="132792"/>
                </a:lnTo>
                <a:lnTo>
                  <a:pt x="21380" y="132792"/>
                </a:lnTo>
                <a:lnTo>
                  <a:pt x="21380" y="76711"/>
                </a:lnTo>
                <a:lnTo>
                  <a:pt x="65556" y="76711"/>
                </a:lnTo>
                <a:lnTo>
                  <a:pt x="65556" y="57509"/>
                </a:lnTo>
                <a:lnTo>
                  <a:pt x="21380" y="57509"/>
                </a:lnTo>
                <a:lnTo>
                  <a:pt x="21380" y="1418"/>
                </a:lnTo>
                <a:close/>
              </a:path>
              <a:path w="992504" h="449580">
                <a:moveTo>
                  <a:pt x="65556" y="76711"/>
                </a:moveTo>
                <a:lnTo>
                  <a:pt x="44888" y="76711"/>
                </a:lnTo>
                <a:lnTo>
                  <a:pt x="44888" y="132792"/>
                </a:lnTo>
                <a:lnTo>
                  <a:pt x="65556" y="132792"/>
                </a:lnTo>
                <a:lnTo>
                  <a:pt x="65556" y="76711"/>
                </a:lnTo>
                <a:close/>
              </a:path>
              <a:path w="992504" h="449580">
                <a:moveTo>
                  <a:pt x="65556" y="1418"/>
                </a:moveTo>
                <a:lnTo>
                  <a:pt x="44888" y="1418"/>
                </a:lnTo>
                <a:lnTo>
                  <a:pt x="44888" y="57509"/>
                </a:lnTo>
                <a:lnTo>
                  <a:pt x="65556" y="57509"/>
                </a:lnTo>
                <a:lnTo>
                  <a:pt x="65556" y="14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82281" y="21846"/>
            <a:ext cx="4922519" cy="3185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>
              <a:lnSpc>
                <a:spcPts val="1864"/>
              </a:lnSpc>
            </a:pPr>
            <a:fld id="{81D60167-4931-47E6-BA6A-407CBD079E47}" type="slidenum">
              <a:rPr spc="-5" dirty="0"/>
              <a:pPr marL="65405">
                <a:lnSpc>
                  <a:spcPts val="1864"/>
                </a:lnSpc>
              </a:pPr>
              <a:t>6</a:t>
            </a:fld>
            <a:endParaRPr spc="-5" dirty="0"/>
          </a:p>
        </p:txBody>
      </p:sp>
      <p:sp>
        <p:nvSpPr>
          <p:cNvPr id="29" name="TextBox 28"/>
          <p:cNvSpPr txBox="1"/>
          <p:nvPr/>
        </p:nvSpPr>
        <p:spPr>
          <a:xfrm>
            <a:off x="676550" y="2120885"/>
            <a:ext cx="955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Franklin Gothic Demi" panose="020B0703020102020204" pitchFamily="34" charset="0"/>
              </a:rPr>
              <a:t>Прфориентационный</a:t>
            </a:r>
            <a:r>
              <a:rPr lang="ru-RU" sz="2000" dirty="0" smtClean="0">
                <a:latin typeface="Franklin Gothic Demi" panose="020B0703020102020204" pitchFamily="34" charset="0"/>
              </a:rPr>
              <a:t> проект для учащихся 6-11 классов общеобразовательных школ, созданный для оказания помощи в определении направления своего развития в карьере</a:t>
            </a:r>
            <a:endParaRPr lang="ru-RU" sz="2000" dirty="0">
              <a:latin typeface="Franklin Gothic Demi" panose="020B07030201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91" y="6280690"/>
            <a:ext cx="3306209" cy="351787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458868" y="3677159"/>
            <a:ext cx="3976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Franklin Gothic Demi" panose="020B0703020102020204" pitchFamily="34" charset="0"/>
              </a:rPr>
              <a:t>Зайди на сайт «Билет в будущее по ссылке </a:t>
            </a:r>
            <a:r>
              <a:rPr lang="ru-RU" u="sng" dirty="0" smtClean="0">
                <a:solidFill>
                  <a:srgbClr val="0563C1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ru-RU" u="sng" dirty="0">
                <a:solidFill>
                  <a:srgbClr val="0563C1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://bilet.worldskills.ru</a:t>
            </a:r>
            <a:r>
              <a:rPr lang="ru-RU" dirty="0">
                <a:latin typeface="Franklin Gothic Demi" panose="020B0703020102020204" pitchFamily="34" charset="0"/>
                <a:ea typeface="Calibri" panose="020F0502020204030204" pitchFamily="34" charset="0"/>
              </a:rPr>
              <a:t> </a:t>
            </a:r>
            <a:endParaRPr lang="ru-RU" dirty="0">
              <a:latin typeface="Franklin Gothic Demi" panose="020B0703020102020204" pitchFamily="34" charset="0"/>
            </a:endParaRPr>
          </a:p>
          <a:p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549400" y="5001282"/>
            <a:ext cx="2578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Franklin Gothic Demi" panose="020B0703020102020204" pitchFamily="34" charset="0"/>
              </a:rPr>
              <a:t>Пройди бесплатно тест</a:t>
            </a:r>
            <a:endParaRPr lang="ru-RU" dirty="0">
              <a:latin typeface="Franklin Gothic Demi" panose="020B07030201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49400" y="6172200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Franklin Gothic Demi" panose="020B0703020102020204" pitchFamily="34" charset="0"/>
              </a:rPr>
              <a:t>Запишись на </a:t>
            </a:r>
            <a:r>
              <a:rPr lang="ru-RU" dirty="0" err="1" smtClean="0">
                <a:latin typeface="Franklin Gothic Demi" panose="020B0703020102020204" pitchFamily="34" charset="0"/>
              </a:rPr>
              <a:t>профпробы</a:t>
            </a:r>
            <a:endParaRPr lang="ru-RU" dirty="0">
              <a:latin typeface="Franklin Gothic Demi" panose="020B07030201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55775" y="7560311"/>
            <a:ext cx="252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Franklin Gothic Demi" panose="020B0703020102020204" pitchFamily="34" charset="0"/>
              </a:rPr>
              <a:t>Получи рекомендации</a:t>
            </a:r>
            <a:endParaRPr lang="ru-RU" dirty="0">
              <a:latin typeface="Franklin Gothic Demi" panose="020B0703020102020204" pitchFamily="34" charset="0"/>
            </a:endParaRPr>
          </a:p>
        </p:txBody>
      </p:sp>
      <p:pic>
        <p:nvPicPr>
          <p:cNvPr id="39" name="Рисунок 38" descr="C:\Users\Завпрофобр\Desktop\оформление\106917569-education-icons-set-school-study-collection-icon-in-flat-university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6" t="22116" r="60817" b="60336"/>
          <a:stretch/>
        </p:blipFill>
        <p:spPr bwMode="auto">
          <a:xfrm>
            <a:off x="299947" y="4603434"/>
            <a:ext cx="1219200" cy="12159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Рисунок 39" descr="C:\Users\Завпрофобр\Desktop\оформление\_1284-801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8" t="26418" r="26564" b="50730"/>
          <a:stretch/>
        </p:blipFill>
        <p:spPr bwMode="auto">
          <a:xfrm>
            <a:off x="299947" y="7152526"/>
            <a:ext cx="1219200" cy="1263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9947" y="5850853"/>
            <a:ext cx="1323876" cy="1238806"/>
          </a:xfrm>
          <a:prstGeom prst="rect">
            <a:avLst/>
          </a:prstGeom>
        </p:spPr>
      </p:pic>
      <p:pic>
        <p:nvPicPr>
          <p:cNvPr id="42" name="Рисунок 4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90" y="3381348"/>
            <a:ext cx="1215357" cy="1140423"/>
          </a:xfrm>
          <a:prstGeom prst="rect">
            <a:avLst/>
          </a:prstGeom>
          <a:noFill/>
        </p:spPr>
      </p:pic>
      <p:grpSp>
        <p:nvGrpSpPr>
          <p:cNvPr id="43" name="Группа 42"/>
          <p:cNvGrpSpPr/>
          <p:nvPr/>
        </p:nvGrpSpPr>
        <p:grpSpPr>
          <a:xfrm>
            <a:off x="5588000" y="2994404"/>
            <a:ext cx="7336705" cy="2974122"/>
            <a:chOff x="2125217" y="2897123"/>
            <a:chExt cx="8684515" cy="3875151"/>
          </a:xfrm>
        </p:grpSpPr>
        <p:sp>
          <p:nvSpPr>
            <p:cNvPr id="44" name="object 14"/>
            <p:cNvSpPr/>
            <p:nvPr/>
          </p:nvSpPr>
          <p:spPr>
            <a:xfrm>
              <a:off x="2133663" y="3067637"/>
              <a:ext cx="771016" cy="104532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5"/>
            <p:cNvSpPr/>
            <p:nvPr/>
          </p:nvSpPr>
          <p:spPr>
            <a:xfrm>
              <a:off x="9386316" y="2897123"/>
              <a:ext cx="1423416" cy="142341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8"/>
            <p:cNvSpPr/>
            <p:nvPr/>
          </p:nvSpPr>
          <p:spPr>
            <a:xfrm>
              <a:off x="10470642" y="4059173"/>
              <a:ext cx="0" cy="2712720"/>
            </a:xfrm>
            <a:custGeom>
              <a:avLst/>
              <a:gdLst/>
              <a:ahLst/>
              <a:cxnLst/>
              <a:rect l="l" t="t" r="r" b="b"/>
              <a:pathLst>
                <a:path h="2712720">
                  <a:moveTo>
                    <a:pt x="0" y="0"/>
                  </a:moveTo>
                  <a:lnTo>
                    <a:pt x="0" y="2712593"/>
                  </a:lnTo>
                </a:path>
              </a:pathLst>
            </a:custGeom>
            <a:ln w="32004">
              <a:solidFill>
                <a:srgbClr val="00A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9"/>
            <p:cNvSpPr/>
            <p:nvPr/>
          </p:nvSpPr>
          <p:spPr>
            <a:xfrm>
              <a:off x="2125217" y="6753606"/>
              <a:ext cx="8354059" cy="0"/>
            </a:xfrm>
            <a:custGeom>
              <a:avLst/>
              <a:gdLst/>
              <a:ahLst/>
              <a:cxnLst/>
              <a:rect l="l" t="t" r="r" b="b"/>
              <a:pathLst>
                <a:path w="8354059">
                  <a:moveTo>
                    <a:pt x="0" y="0"/>
                  </a:moveTo>
                  <a:lnTo>
                    <a:pt x="8354059" y="0"/>
                  </a:lnTo>
                </a:path>
              </a:pathLst>
            </a:custGeom>
            <a:ln w="38100">
              <a:solidFill>
                <a:srgbClr val="00A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20"/>
            <p:cNvSpPr/>
            <p:nvPr/>
          </p:nvSpPr>
          <p:spPr>
            <a:xfrm>
              <a:off x="2148077" y="3963161"/>
              <a:ext cx="0" cy="2407285"/>
            </a:xfrm>
            <a:custGeom>
              <a:avLst/>
              <a:gdLst/>
              <a:ahLst/>
              <a:cxnLst/>
              <a:rect l="l" t="t" r="r" b="b"/>
              <a:pathLst>
                <a:path h="2407285">
                  <a:moveTo>
                    <a:pt x="0" y="0"/>
                  </a:moveTo>
                  <a:lnTo>
                    <a:pt x="0" y="240703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21"/>
            <p:cNvSpPr/>
            <p:nvPr/>
          </p:nvSpPr>
          <p:spPr>
            <a:xfrm>
              <a:off x="2129789" y="6354317"/>
              <a:ext cx="3482340" cy="0"/>
            </a:xfrm>
            <a:custGeom>
              <a:avLst/>
              <a:gdLst/>
              <a:ahLst/>
              <a:cxnLst/>
              <a:rect l="l" t="t" r="r" b="b"/>
              <a:pathLst>
                <a:path w="3482340">
                  <a:moveTo>
                    <a:pt x="0" y="0"/>
                  </a:moveTo>
                  <a:lnTo>
                    <a:pt x="348195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2"/>
            <p:cNvSpPr/>
            <p:nvPr/>
          </p:nvSpPr>
          <p:spPr>
            <a:xfrm>
              <a:off x="5592317" y="6095238"/>
              <a:ext cx="0" cy="268605"/>
            </a:xfrm>
            <a:custGeom>
              <a:avLst/>
              <a:gdLst/>
              <a:ahLst/>
              <a:cxnLst/>
              <a:rect l="l" t="t" r="r" b="b"/>
              <a:pathLst>
                <a:path h="268604">
                  <a:moveTo>
                    <a:pt x="0" y="0"/>
                  </a:moveTo>
                  <a:lnTo>
                    <a:pt x="0" y="268097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3"/>
            <p:cNvSpPr/>
            <p:nvPr/>
          </p:nvSpPr>
          <p:spPr>
            <a:xfrm>
              <a:off x="2138933" y="6503669"/>
              <a:ext cx="0" cy="268605"/>
            </a:xfrm>
            <a:custGeom>
              <a:avLst/>
              <a:gdLst/>
              <a:ahLst/>
              <a:cxnLst/>
              <a:rect l="l" t="t" r="r" b="b"/>
              <a:pathLst>
                <a:path h="268604">
                  <a:moveTo>
                    <a:pt x="0" y="0"/>
                  </a:moveTo>
                  <a:lnTo>
                    <a:pt x="0" y="268096"/>
                  </a:lnTo>
                </a:path>
              </a:pathLst>
            </a:custGeom>
            <a:ln w="38100">
              <a:solidFill>
                <a:srgbClr val="00A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24"/>
          <p:cNvSpPr txBox="1"/>
          <p:nvPr/>
        </p:nvSpPr>
        <p:spPr>
          <a:xfrm>
            <a:off x="6618417" y="6054096"/>
            <a:ext cx="616034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Franklin Gothic Medium Cond"/>
                <a:cs typeface="Franklin Gothic Medium Cond"/>
              </a:rPr>
              <a:t>Сохранение </a:t>
            </a:r>
            <a:r>
              <a:rPr sz="2000" dirty="0">
                <a:latin typeface="Franklin Gothic Medium Cond"/>
                <a:cs typeface="Franklin Gothic Medium Cond"/>
              </a:rPr>
              <a:t>в </a:t>
            </a:r>
            <a:r>
              <a:rPr sz="2000" spc="-5" dirty="0">
                <a:latin typeface="Franklin Gothic Medium Cond"/>
                <a:cs typeface="Franklin Gothic Medium Cond"/>
              </a:rPr>
              <a:t>цифровом </a:t>
            </a:r>
            <a:r>
              <a:rPr sz="2000" dirty="0">
                <a:latin typeface="Franklin Gothic Medium Cond"/>
                <a:cs typeface="Franklin Gothic Medium Cond"/>
              </a:rPr>
              <a:t>профиле </a:t>
            </a:r>
            <a:r>
              <a:rPr sz="2000" spc="-5" dirty="0">
                <a:latin typeface="Franklin Gothic Medium Cond"/>
                <a:cs typeface="Franklin Gothic Medium Cond"/>
              </a:rPr>
              <a:t>участника результатов диагностики,  </a:t>
            </a:r>
            <a:r>
              <a:rPr sz="2000" dirty="0">
                <a:latin typeface="Franklin Gothic Medium Cond"/>
                <a:cs typeface="Franklin Gothic Medium Cond"/>
              </a:rPr>
              <a:t>пройденной </a:t>
            </a:r>
            <a:r>
              <a:rPr sz="2000" spc="-5" dirty="0">
                <a:latin typeface="Franklin Gothic Medium Cond"/>
                <a:cs typeface="Franklin Gothic Medium Cond"/>
              </a:rPr>
              <a:t>до момента</a:t>
            </a:r>
            <a:r>
              <a:rPr sz="2000" spc="-25" dirty="0">
                <a:latin typeface="Franklin Gothic Medium Cond"/>
                <a:cs typeface="Franklin Gothic Medium Cond"/>
              </a:rPr>
              <a:t> </a:t>
            </a:r>
            <a:r>
              <a:rPr sz="2000" spc="-5" dirty="0">
                <a:latin typeface="Franklin Gothic Medium Cond"/>
                <a:cs typeface="Franklin Gothic Medium Cond"/>
              </a:rPr>
              <a:t>регистрации</a:t>
            </a:r>
            <a:endParaRPr sz="2000" dirty="0">
              <a:latin typeface="Franklin Gothic Medium Cond"/>
              <a:cs typeface="Franklin Gothic Medium Cond"/>
            </a:endParaRPr>
          </a:p>
        </p:txBody>
      </p:sp>
      <p:sp>
        <p:nvSpPr>
          <p:cNvPr id="53" name="object 16"/>
          <p:cNvSpPr txBox="1"/>
          <p:nvPr/>
        </p:nvSpPr>
        <p:spPr>
          <a:xfrm>
            <a:off x="5670290" y="3945091"/>
            <a:ext cx="302907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Неавторизованный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пользователь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4" name="object 17"/>
          <p:cNvSpPr txBox="1"/>
          <p:nvPr/>
        </p:nvSpPr>
        <p:spPr>
          <a:xfrm>
            <a:off x="9804019" y="3958073"/>
            <a:ext cx="28606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Авторизованный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пользователь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5" name="object 11"/>
          <p:cNvSpPr txBox="1"/>
          <p:nvPr/>
        </p:nvSpPr>
        <p:spPr>
          <a:xfrm>
            <a:off x="5670290" y="4448544"/>
            <a:ext cx="565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Franklin Gothic Medium Cond"/>
                <a:cs typeface="Franklin Gothic Medium Cond"/>
              </a:rPr>
              <a:t>Са</a:t>
            </a:r>
            <a:r>
              <a:rPr sz="2400" spc="5" dirty="0">
                <a:latin typeface="Franklin Gothic Medium Cond"/>
                <a:cs typeface="Franklin Gothic Medium Cond"/>
              </a:rPr>
              <a:t>й</a:t>
            </a:r>
            <a:r>
              <a:rPr sz="2400" dirty="0">
                <a:latin typeface="Franklin Gothic Medium Cond"/>
                <a:cs typeface="Franklin Gothic Medium Cond"/>
              </a:rPr>
              <a:t>т</a:t>
            </a:r>
          </a:p>
        </p:txBody>
      </p:sp>
      <p:sp>
        <p:nvSpPr>
          <p:cNvPr id="56" name="object 13"/>
          <p:cNvSpPr txBox="1"/>
          <p:nvPr/>
        </p:nvSpPr>
        <p:spPr>
          <a:xfrm>
            <a:off x="5707882" y="5141965"/>
            <a:ext cx="2026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Franklin Gothic Medium Cond"/>
                <a:cs typeface="Franklin Gothic Medium Cond"/>
              </a:rPr>
              <a:t>Карта</a:t>
            </a:r>
            <a:r>
              <a:rPr sz="2400" spc="-50" dirty="0">
                <a:latin typeface="Franklin Gothic Medium Cond"/>
                <a:cs typeface="Franklin Gothic Medium Cond"/>
              </a:rPr>
              <a:t> </a:t>
            </a:r>
            <a:r>
              <a:rPr sz="2400" spc="-5" dirty="0">
                <a:latin typeface="Franklin Gothic Medium Cond"/>
                <a:cs typeface="Franklin Gothic Medium Cond"/>
              </a:rPr>
              <a:t>профессий</a:t>
            </a:r>
            <a:endParaRPr sz="2400" dirty="0">
              <a:latin typeface="Franklin Gothic Medium Cond"/>
              <a:cs typeface="Franklin Gothic Medium Cond"/>
            </a:endParaRPr>
          </a:p>
        </p:txBody>
      </p:sp>
      <p:sp>
        <p:nvSpPr>
          <p:cNvPr id="57" name="object 12"/>
          <p:cNvSpPr txBox="1"/>
          <p:nvPr/>
        </p:nvSpPr>
        <p:spPr>
          <a:xfrm>
            <a:off x="10681263" y="4769639"/>
            <a:ext cx="18980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Franklin Gothic Medium Cond"/>
                <a:cs typeface="Franklin Gothic Medium Cond"/>
              </a:rPr>
              <a:t>Личный</a:t>
            </a:r>
            <a:r>
              <a:rPr sz="2400" spc="-90" dirty="0">
                <a:latin typeface="Franklin Gothic Medium Cond"/>
                <a:cs typeface="Franklin Gothic Medium Cond"/>
              </a:rPr>
              <a:t> </a:t>
            </a:r>
            <a:r>
              <a:rPr sz="2400" dirty="0">
                <a:latin typeface="Franklin Gothic Medium Cond"/>
                <a:cs typeface="Franklin Gothic Medium Cond"/>
              </a:rPr>
              <a:t>кабинет</a:t>
            </a:r>
          </a:p>
        </p:txBody>
      </p:sp>
      <p:sp>
        <p:nvSpPr>
          <p:cNvPr id="36" name="object 7"/>
          <p:cNvSpPr/>
          <p:nvPr/>
        </p:nvSpPr>
        <p:spPr>
          <a:xfrm>
            <a:off x="8833489" y="264257"/>
            <a:ext cx="1847774" cy="13389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59183" y="9111995"/>
            <a:ext cx="481965" cy="481965"/>
          </a:xfrm>
          <a:custGeom>
            <a:avLst/>
            <a:gdLst/>
            <a:ahLst/>
            <a:cxnLst/>
            <a:rect l="l" t="t" r="r" b="b"/>
            <a:pathLst>
              <a:path w="481965" h="481965">
                <a:moveTo>
                  <a:pt x="240792" y="0"/>
                </a:moveTo>
                <a:lnTo>
                  <a:pt x="192268" y="4892"/>
                </a:lnTo>
                <a:lnTo>
                  <a:pt x="147071" y="18923"/>
                </a:lnTo>
                <a:lnTo>
                  <a:pt x="106170" y="41124"/>
                </a:lnTo>
                <a:lnTo>
                  <a:pt x="70532" y="70527"/>
                </a:lnTo>
                <a:lnTo>
                  <a:pt x="41127" y="106164"/>
                </a:lnTo>
                <a:lnTo>
                  <a:pt x="18924" y="147066"/>
                </a:lnTo>
                <a:lnTo>
                  <a:pt x="4892" y="192265"/>
                </a:lnTo>
                <a:lnTo>
                  <a:pt x="0" y="240791"/>
                </a:lnTo>
                <a:lnTo>
                  <a:pt x="4892" y="289318"/>
                </a:lnTo>
                <a:lnTo>
                  <a:pt x="18924" y="334517"/>
                </a:lnTo>
                <a:lnTo>
                  <a:pt x="41127" y="375419"/>
                </a:lnTo>
                <a:lnTo>
                  <a:pt x="70532" y="411056"/>
                </a:lnTo>
                <a:lnTo>
                  <a:pt x="106170" y="440459"/>
                </a:lnTo>
                <a:lnTo>
                  <a:pt x="147071" y="462660"/>
                </a:lnTo>
                <a:lnTo>
                  <a:pt x="192268" y="476691"/>
                </a:lnTo>
                <a:lnTo>
                  <a:pt x="240792" y="481583"/>
                </a:lnTo>
                <a:lnTo>
                  <a:pt x="289315" y="476691"/>
                </a:lnTo>
                <a:lnTo>
                  <a:pt x="334512" y="462660"/>
                </a:lnTo>
                <a:lnTo>
                  <a:pt x="375413" y="440459"/>
                </a:lnTo>
                <a:lnTo>
                  <a:pt x="411051" y="411056"/>
                </a:lnTo>
                <a:lnTo>
                  <a:pt x="440456" y="375419"/>
                </a:lnTo>
                <a:lnTo>
                  <a:pt x="462659" y="334517"/>
                </a:lnTo>
                <a:lnTo>
                  <a:pt x="476691" y="289318"/>
                </a:lnTo>
                <a:lnTo>
                  <a:pt x="481584" y="240791"/>
                </a:lnTo>
                <a:lnTo>
                  <a:pt x="476691" y="192265"/>
                </a:lnTo>
                <a:lnTo>
                  <a:pt x="462659" y="147066"/>
                </a:lnTo>
                <a:lnTo>
                  <a:pt x="440456" y="106164"/>
                </a:lnTo>
                <a:lnTo>
                  <a:pt x="411051" y="70527"/>
                </a:lnTo>
                <a:lnTo>
                  <a:pt x="375413" y="41124"/>
                </a:lnTo>
                <a:lnTo>
                  <a:pt x="334512" y="18923"/>
                </a:lnTo>
                <a:lnTo>
                  <a:pt x="289315" y="4892"/>
                </a:lnTo>
                <a:lnTo>
                  <a:pt x="240792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602" y="696081"/>
            <a:ext cx="637657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spc="5" dirty="0">
                <a:latin typeface="Franklin Gothic Medium Cond"/>
                <a:cs typeface="Franklin Gothic Medium Cond"/>
              </a:rPr>
              <a:t>Профессиональная проба 2020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9343643"/>
            <a:ext cx="11743690" cy="26034"/>
          </a:xfrm>
          <a:custGeom>
            <a:avLst/>
            <a:gdLst/>
            <a:ahLst/>
            <a:cxnLst/>
            <a:rect l="l" t="t" r="r" b="b"/>
            <a:pathLst>
              <a:path w="11743690" h="26034">
                <a:moveTo>
                  <a:pt x="11743182" y="0"/>
                </a:moveTo>
                <a:lnTo>
                  <a:pt x="0" y="0"/>
                </a:lnTo>
                <a:lnTo>
                  <a:pt x="0" y="25907"/>
                </a:lnTo>
                <a:lnTo>
                  <a:pt x="11743182" y="25907"/>
                </a:lnTo>
                <a:lnTo>
                  <a:pt x="11743182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68" y="8752496"/>
            <a:ext cx="4633595" cy="1001394"/>
          </a:xfrm>
          <a:custGeom>
            <a:avLst/>
            <a:gdLst/>
            <a:ahLst/>
            <a:cxnLst/>
            <a:rect l="l" t="t" r="r" b="b"/>
            <a:pathLst>
              <a:path w="4633595" h="1001395">
                <a:moveTo>
                  <a:pt x="4590676" y="0"/>
                </a:moveTo>
                <a:lnTo>
                  <a:pt x="4575886" y="4470"/>
                </a:lnTo>
                <a:lnTo>
                  <a:pt x="4563994" y="14321"/>
                </a:lnTo>
                <a:lnTo>
                  <a:pt x="4557043" y="27502"/>
                </a:lnTo>
                <a:lnTo>
                  <a:pt x="4555544" y="42322"/>
                </a:lnTo>
                <a:lnTo>
                  <a:pt x="4560011" y="57087"/>
                </a:lnTo>
                <a:lnTo>
                  <a:pt x="4569872" y="68970"/>
                </a:lnTo>
                <a:lnTo>
                  <a:pt x="4583078" y="75913"/>
                </a:lnTo>
                <a:lnTo>
                  <a:pt x="4597927" y="77405"/>
                </a:lnTo>
                <a:lnTo>
                  <a:pt x="4612716" y="72936"/>
                </a:lnTo>
                <a:lnTo>
                  <a:pt x="4624609" y="63084"/>
                </a:lnTo>
                <a:lnTo>
                  <a:pt x="4629658" y="53505"/>
                </a:lnTo>
                <a:lnTo>
                  <a:pt x="4594174" y="53505"/>
                </a:lnTo>
                <a:lnTo>
                  <a:pt x="4586300" y="51156"/>
                </a:lnTo>
                <a:lnTo>
                  <a:pt x="4579442" y="38570"/>
                </a:lnTo>
                <a:lnTo>
                  <a:pt x="4581855" y="30709"/>
                </a:lnTo>
                <a:lnTo>
                  <a:pt x="4588078" y="27305"/>
                </a:lnTo>
                <a:lnTo>
                  <a:pt x="4594428" y="23901"/>
                </a:lnTo>
                <a:lnTo>
                  <a:pt x="4629678" y="23901"/>
                </a:lnTo>
                <a:lnTo>
                  <a:pt x="4628591" y="20307"/>
                </a:lnTo>
                <a:lnTo>
                  <a:pt x="4618731" y="8426"/>
                </a:lnTo>
                <a:lnTo>
                  <a:pt x="4605525" y="1488"/>
                </a:lnTo>
                <a:lnTo>
                  <a:pt x="4590676" y="0"/>
                </a:lnTo>
                <a:close/>
              </a:path>
              <a:path w="4633595" h="1001395">
                <a:moveTo>
                  <a:pt x="4594428" y="23901"/>
                </a:moveTo>
                <a:lnTo>
                  <a:pt x="4588205" y="27292"/>
                </a:lnTo>
                <a:lnTo>
                  <a:pt x="4581855" y="30709"/>
                </a:lnTo>
                <a:lnTo>
                  <a:pt x="4579442" y="38570"/>
                </a:lnTo>
                <a:lnTo>
                  <a:pt x="4586300" y="51156"/>
                </a:lnTo>
                <a:lnTo>
                  <a:pt x="4594174" y="53505"/>
                </a:lnTo>
                <a:lnTo>
                  <a:pt x="4600397" y="50102"/>
                </a:lnTo>
                <a:lnTo>
                  <a:pt x="4606747" y="46698"/>
                </a:lnTo>
                <a:lnTo>
                  <a:pt x="4609160" y="38849"/>
                </a:lnTo>
                <a:lnTo>
                  <a:pt x="4602302" y="26251"/>
                </a:lnTo>
                <a:lnTo>
                  <a:pt x="4594428" y="23901"/>
                </a:lnTo>
                <a:close/>
              </a:path>
              <a:path w="4633595" h="1001395">
                <a:moveTo>
                  <a:pt x="4629678" y="23901"/>
                </a:moveTo>
                <a:lnTo>
                  <a:pt x="4594428" y="23901"/>
                </a:lnTo>
                <a:lnTo>
                  <a:pt x="4602302" y="26251"/>
                </a:lnTo>
                <a:lnTo>
                  <a:pt x="4609160" y="38849"/>
                </a:lnTo>
                <a:lnTo>
                  <a:pt x="4606747" y="46698"/>
                </a:lnTo>
                <a:lnTo>
                  <a:pt x="4600397" y="50102"/>
                </a:lnTo>
                <a:lnTo>
                  <a:pt x="4594174" y="53505"/>
                </a:lnTo>
                <a:lnTo>
                  <a:pt x="4629658" y="53505"/>
                </a:lnTo>
                <a:lnTo>
                  <a:pt x="4631560" y="49898"/>
                </a:lnTo>
                <a:lnTo>
                  <a:pt x="4633058" y="35074"/>
                </a:lnTo>
                <a:lnTo>
                  <a:pt x="4629678" y="23901"/>
                </a:lnTo>
                <a:close/>
              </a:path>
              <a:path w="4633595" h="1001395">
                <a:moveTo>
                  <a:pt x="4525975" y="60706"/>
                </a:moveTo>
                <a:lnTo>
                  <a:pt x="4519625" y="64110"/>
                </a:lnTo>
                <a:lnTo>
                  <a:pt x="4513402" y="67513"/>
                </a:lnTo>
                <a:lnTo>
                  <a:pt x="4510989" y="75362"/>
                </a:lnTo>
                <a:lnTo>
                  <a:pt x="4517847" y="87960"/>
                </a:lnTo>
                <a:lnTo>
                  <a:pt x="4525594" y="90310"/>
                </a:lnTo>
                <a:lnTo>
                  <a:pt x="4538294" y="83503"/>
                </a:lnTo>
                <a:lnTo>
                  <a:pt x="4540580" y="75641"/>
                </a:lnTo>
                <a:lnTo>
                  <a:pt x="4537151" y="69355"/>
                </a:lnTo>
                <a:lnTo>
                  <a:pt x="4533849" y="63056"/>
                </a:lnTo>
                <a:lnTo>
                  <a:pt x="4525975" y="60706"/>
                </a:lnTo>
                <a:close/>
              </a:path>
              <a:path w="4633595" h="1001395">
                <a:moveTo>
                  <a:pt x="4457522" y="96965"/>
                </a:moveTo>
                <a:lnTo>
                  <a:pt x="4444695" y="103530"/>
                </a:lnTo>
                <a:lnTo>
                  <a:pt x="4442282" y="111341"/>
                </a:lnTo>
                <a:lnTo>
                  <a:pt x="4445457" y="117704"/>
                </a:lnTo>
                <a:lnTo>
                  <a:pt x="4448759" y="124066"/>
                </a:lnTo>
                <a:lnTo>
                  <a:pt x="4456633" y="126556"/>
                </a:lnTo>
                <a:lnTo>
                  <a:pt x="4469333" y="119990"/>
                </a:lnTo>
                <a:lnTo>
                  <a:pt x="4471873" y="112179"/>
                </a:lnTo>
                <a:lnTo>
                  <a:pt x="4465269" y="99466"/>
                </a:lnTo>
                <a:lnTo>
                  <a:pt x="4457522" y="96965"/>
                </a:lnTo>
                <a:close/>
              </a:path>
              <a:path w="4633595" h="1001395">
                <a:moveTo>
                  <a:pt x="4388307" y="132575"/>
                </a:moveTo>
                <a:lnTo>
                  <a:pt x="4375607" y="139141"/>
                </a:lnTo>
                <a:lnTo>
                  <a:pt x="4373067" y="146952"/>
                </a:lnTo>
                <a:lnTo>
                  <a:pt x="4379671" y="159664"/>
                </a:lnTo>
                <a:lnTo>
                  <a:pt x="4387418" y="162166"/>
                </a:lnTo>
                <a:lnTo>
                  <a:pt x="4400245" y="155600"/>
                </a:lnTo>
                <a:lnTo>
                  <a:pt x="4402658" y="147790"/>
                </a:lnTo>
                <a:lnTo>
                  <a:pt x="4399483" y="141427"/>
                </a:lnTo>
                <a:lnTo>
                  <a:pt x="4396181" y="135065"/>
                </a:lnTo>
                <a:lnTo>
                  <a:pt x="4388307" y="132575"/>
                </a:lnTo>
                <a:close/>
              </a:path>
              <a:path w="4633595" h="1001395">
                <a:moveTo>
                  <a:pt x="4318965" y="167157"/>
                </a:moveTo>
                <a:lnTo>
                  <a:pt x="4306138" y="173520"/>
                </a:lnTo>
                <a:lnTo>
                  <a:pt x="4303471" y="181293"/>
                </a:lnTo>
                <a:lnTo>
                  <a:pt x="4309821" y="194120"/>
                </a:lnTo>
                <a:lnTo>
                  <a:pt x="4317568" y="196736"/>
                </a:lnTo>
                <a:lnTo>
                  <a:pt x="4330395" y="190373"/>
                </a:lnTo>
                <a:lnTo>
                  <a:pt x="4333062" y="182601"/>
                </a:lnTo>
                <a:lnTo>
                  <a:pt x="4326712" y="169786"/>
                </a:lnTo>
                <a:lnTo>
                  <a:pt x="4318965" y="167157"/>
                </a:lnTo>
                <a:close/>
              </a:path>
              <a:path w="4633595" h="1001395">
                <a:moveTo>
                  <a:pt x="4249242" y="201257"/>
                </a:moveTo>
                <a:lnTo>
                  <a:pt x="4242892" y="204330"/>
                </a:lnTo>
                <a:lnTo>
                  <a:pt x="4236415" y="207416"/>
                </a:lnTo>
                <a:lnTo>
                  <a:pt x="4233621" y="215138"/>
                </a:lnTo>
                <a:lnTo>
                  <a:pt x="4239717" y="228067"/>
                </a:lnTo>
                <a:lnTo>
                  <a:pt x="4247464" y="230810"/>
                </a:lnTo>
                <a:lnTo>
                  <a:pt x="4260418" y="224650"/>
                </a:lnTo>
                <a:lnTo>
                  <a:pt x="4263212" y="216916"/>
                </a:lnTo>
                <a:lnTo>
                  <a:pt x="4260164" y="210464"/>
                </a:lnTo>
                <a:lnTo>
                  <a:pt x="4256989" y="204000"/>
                </a:lnTo>
                <a:lnTo>
                  <a:pt x="4249242" y="201257"/>
                </a:lnTo>
                <a:close/>
              </a:path>
              <a:path w="4633595" h="1001395">
                <a:moveTo>
                  <a:pt x="4179011" y="234607"/>
                </a:moveTo>
                <a:lnTo>
                  <a:pt x="4172661" y="237681"/>
                </a:lnTo>
                <a:lnTo>
                  <a:pt x="4166057" y="240754"/>
                </a:lnTo>
                <a:lnTo>
                  <a:pt x="4163390" y="248488"/>
                </a:lnTo>
                <a:lnTo>
                  <a:pt x="4169486" y="261404"/>
                </a:lnTo>
                <a:lnTo>
                  <a:pt x="4177233" y="264160"/>
                </a:lnTo>
                <a:lnTo>
                  <a:pt x="4190187" y="257988"/>
                </a:lnTo>
                <a:lnTo>
                  <a:pt x="4192981" y="250266"/>
                </a:lnTo>
                <a:lnTo>
                  <a:pt x="4189806" y="243802"/>
                </a:lnTo>
                <a:lnTo>
                  <a:pt x="4186758" y="237350"/>
                </a:lnTo>
                <a:lnTo>
                  <a:pt x="4179011" y="234607"/>
                </a:lnTo>
                <a:close/>
              </a:path>
              <a:path w="4633595" h="1001395">
                <a:moveTo>
                  <a:pt x="4108653" y="267030"/>
                </a:moveTo>
                <a:lnTo>
                  <a:pt x="4102176" y="270002"/>
                </a:lnTo>
                <a:lnTo>
                  <a:pt x="4102049" y="270015"/>
                </a:lnTo>
                <a:lnTo>
                  <a:pt x="4095572" y="272987"/>
                </a:lnTo>
                <a:lnTo>
                  <a:pt x="4092778" y="280670"/>
                </a:lnTo>
                <a:lnTo>
                  <a:pt x="4098620" y="293688"/>
                </a:lnTo>
                <a:lnTo>
                  <a:pt x="4106367" y="296558"/>
                </a:lnTo>
                <a:lnTo>
                  <a:pt x="4112844" y="293573"/>
                </a:lnTo>
                <a:lnTo>
                  <a:pt x="4119448" y="290601"/>
                </a:lnTo>
                <a:lnTo>
                  <a:pt x="4122242" y="282918"/>
                </a:lnTo>
                <a:lnTo>
                  <a:pt x="4119321" y="276416"/>
                </a:lnTo>
                <a:lnTo>
                  <a:pt x="4116273" y="269900"/>
                </a:lnTo>
                <a:lnTo>
                  <a:pt x="4108653" y="267030"/>
                </a:lnTo>
                <a:close/>
              </a:path>
              <a:path w="4633595" h="1001395">
                <a:moveTo>
                  <a:pt x="4037914" y="298958"/>
                </a:moveTo>
                <a:lnTo>
                  <a:pt x="4024833" y="304698"/>
                </a:lnTo>
                <a:lnTo>
                  <a:pt x="4021785" y="312331"/>
                </a:lnTo>
                <a:lnTo>
                  <a:pt x="4027627" y="325450"/>
                </a:lnTo>
                <a:lnTo>
                  <a:pt x="4035247" y="328435"/>
                </a:lnTo>
                <a:lnTo>
                  <a:pt x="4041724" y="325577"/>
                </a:lnTo>
                <a:lnTo>
                  <a:pt x="4041851" y="325565"/>
                </a:lnTo>
                <a:lnTo>
                  <a:pt x="4048328" y="322707"/>
                </a:lnTo>
                <a:lnTo>
                  <a:pt x="4051376" y="315062"/>
                </a:lnTo>
                <a:lnTo>
                  <a:pt x="4048455" y="308508"/>
                </a:lnTo>
                <a:lnTo>
                  <a:pt x="4045661" y="301955"/>
                </a:lnTo>
                <a:lnTo>
                  <a:pt x="4037914" y="298958"/>
                </a:lnTo>
                <a:close/>
              </a:path>
              <a:path w="4633595" h="1001395">
                <a:moveTo>
                  <a:pt x="3966667" y="329971"/>
                </a:moveTo>
                <a:lnTo>
                  <a:pt x="3953586" y="335712"/>
                </a:lnTo>
                <a:lnTo>
                  <a:pt x="3950538" y="343345"/>
                </a:lnTo>
                <a:lnTo>
                  <a:pt x="3953459" y="349898"/>
                </a:lnTo>
                <a:lnTo>
                  <a:pt x="3956253" y="356451"/>
                </a:lnTo>
                <a:lnTo>
                  <a:pt x="3963873" y="359448"/>
                </a:lnTo>
                <a:lnTo>
                  <a:pt x="3977081" y="353708"/>
                </a:lnTo>
                <a:lnTo>
                  <a:pt x="3980002" y="346075"/>
                </a:lnTo>
                <a:lnTo>
                  <a:pt x="3977208" y="339522"/>
                </a:lnTo>
                <a:lnTo>
                  <a:pt x="3974287" y="332956"/>
                </a:lnTo>
                <a:lnTo>
                  <a:pt x="3966667" y="329971"/>
                </a:lnTo>
                <a:close/>
              </a:path>
              <a:path w="4633595" h="1001395">
                <a:moveTo>
                  <a:pt x="3895293" y="360286"/>
                </a:moveTo>
                <a:lnTo>
                  <a:pt x="3882085" y="365824"/>
                </a:lnTo>
                <a:lnTo>
                  <a:pt x="3878910" y="373418"/>
                </a:lnTo>
                <a:lnTo>
                  <a:pt x="3884498" y="386613"/>
                </a:lnTo>
                <a:lnTo>
                  <a:pt x="3892118" y="389725"/>
                </a:lnTo>
                <a:lnTo>
                  <a:pt x="3905326" y="384188"/>
                </a:lnTo>
                <a:lnTo>
                  <a:pt x="3908374" y="376593"/>
                </a:lnTo>
                <a:lnTo>
                  <a:pt x="3905707" y="370002"/>
                </a:lnTo>
                <a:lnTo>
                  <a:pt x="3902913" y="363398"/>
                </a:lnTo>
                <a:lnTo>
                  <a:pt x="3895293" y="360286"/>
                </a:lnTo>
                <a:close/>
              </a:path>
              <a:path w="4633595" h="1001395">
                <a:moveTo>
                  <a:pt x="3823792" y="390144"/>
                </a:moveTo>
                <a:lnTo>
                  <a:pt x="3810457" y="395440"/>
                </a:lnTo>
                <a:lnTo>
                  <a:pt x="3807155" y="402971"/>
                </a:lnTo>
                <a:lnTo>
                  <a:pt x="3812489" y="416268"/>
                </a:lnTo>
                <a:lnTo>
                  <a:pt x="3819982" y="419519"/>
                </a:lnTo>
                <a:lnTo>
                  <a:pt x="3833317" y="414223"/>
                </a:lnTo>
                <a:lnTo>
                  <a:pt x="3836619" y="406692"/>
                </a:lnTo>
                <a:lnTo>
                  <a:pt x="3831285" y="393395"/>
                </a:lnTo>
                <a:lnTo>
                  <a:pt x="3823792" y="390144"/>
                </a:lnTo>
                <a:close/>
              </a:path>
              <a:path w="4633595" h="1001395">
                <a:moveTo>
                  <a:pt x="3751529" y="418833"/>
                </a:moveTo>
                <a:lnTo>
                  <a:pt x="3738194" y="424129"/>
                </a:lnTo>
                <a:lnTo>
                  <a:pt x="3734892" y="431660"/>
                </a:lnTo>
                <a:lnTo>
                  <a:pt x="3740226" y="444957"/>
                </a:lnTo>
                <a:lnTo>
                  <a:pt x="3747719" y="448208"/>
                </a:lnTo>
                <a:lnTo>
                  <a:pt x="3761054" y="442913"/>
                </a:lnTo>
                <a:lnTo>
                  <a:pt x="3764356" y="435381"/>
                </a:lnTo>
                <a:lnTo>
                  <a:pt x="3759022" y="422085"/>
                </a:lnTo>
                <a:lnTo>
                  <a:pt x="3751529" y="418833"/>
                </a:lnTo>
                <a:close/>
              </a:path>
              <a:path w="4633595" h="1001395">
                <a:moveTo>
                  <a:pt x="3679266" y="447027"/>
                </a:moveTo>
                <a:lnTo>
                  <a:pt x="3665804" y="452145"/>
                </a:lnTo>
                <a:lnTo>
                  <a:pt x="3662502" y="459626"/>
                </a:lnTo>
                <a:lnTo>
                  <a:pt x="3667582" y="472999"/>
                </a:lnTo>
                <a:lnTo>
                  <a:pt x="3675075" y="476339"/>
                </a:lnTo>
                <a:lnTo>
                  <a:pt x="3688537" y="471221"/>
                </a:lnTo>
                <a:lnTo>
                  <a:pt x="3691839" y="463728"/>
                </a:lnTo>
                <a:lnTo>
                  <a:pt x="3686759" y="450367"/>
                </a:lnTo>
                <a:lnTo>
                  <a:pt x="3679266" y="447027"/>
                </a:lnTo>
                <a:close/>
              </a:path>
              <a:path w="4633595" h="1001395">
                <a:moveTo>
                  <a:pt x="3606495" y="474650"/>
                </a:moveTo>
                <a:lnTo>
                  <a:pt x="3593160" y="479768"/>
                </a:lnTo>
                <a:lnTo>
                  <a:pt x="3589858" y="487261"/>
                </a:lnTo>
                <a:lnTo>
                  <a:pt x="3594938" y="500621"/>
                </a:lnTo>
                <a:lnTo>
                  <a:pt x="3602431" y="503974"/>
                </a:lnTo>
                <a:lnTo>
                  <a:pt x="3609035" y="501409"/>
                </a:lnTo>
                <a:lnTo>
                  <a:pt x="3615766" y="498843"/>
                </a:lnTo>
                <a:lnTo>
                  <a:pt x="3619195" y="491363"/>
                </a:lnTo>
                <a:lnTo>
                  <a:pt x="3616655" y="484683"/>
                </a:lnTo>
                <a:lnTo>
                  <a:pt x="3613988" y="477990"/>
                </a:lnTo>
                <a:lnTo>
                  <a:pt x="3606495" y="474650"/>
                </a:lnTo>
                <a:close/>
              </a:path>
              <a:path w="4633595" h="1001395">
                <a:moveTo>
                  <a:pt x="3533724" y="501244"/>
                </a:moveTo>
                <a:lnTo>
                  <a:pt x="3520262" y="506159"/>
                </a:lnTo>
                <a:lnTo>
                  <a:pt x="3516833" y="513601"/>
                </a:lnTo>
                <a:lnTo>
                  <a:pt x="3521659" y="527037"/>
                </a:lnTo>
                <a:lnTo>
                  <a:pt x="3529152" y="530504"/>
                </a:lnTo>
                <a:lnTo>
                  <a:pt x="3542614" y="525590"/>
                </a:lnTo>
                <a:lnTo>
                  <a:pt x="3546043" y="518160"/>
                </a:lnTo>
                <a:lnTo>
                  <a:pt x="3543630" y="511429"/>
                </a:lnTo>
                <a:lnTo>
                  <a:pt x="3541090" y="504711"/>
                </a:lnTo>
                <a:lnTo>
                  <a:pt x="3533724" y="501244"/>
                </a:lnTo>
                <a:close/>
              </a:path>
              <a:path w="4633595" h="1001395">
                <a:moveTo>
                  <a:pt x="3460699" y="527380"/>
                </a:moveTo>
                <a:lnTo>
                  <a:pt x="3447110" y="532079"/>
                </a:lnTo>
                <a:lnTo>
                  <a:pt x="3443554" y="539458"/>
                </a:lnTo>
                <a:lnTo>
                  <a:pt x="3445967" y="546214"/>
                </a:lnTo>
                <a:lnTo>
                  <a:pt x="3448253" y="552971"/>
                </a:lnTo>
                <a:lnTo>
                  <a:pt x="3455619" y="556552"/>
                </a:lnTo>
                <a:lnTo>
                  <a:pt x="3462350" y="554215"/>
                </a:lnTo>
                <a:lnTo>
                  <a:pt x="3469208" y="551866"/>
                </a:lnTo>
                <a:lnTo>
                  <a:pt x="3472764" y="544487"/>
                </a:lnTo>
                <a:lnTo>
                  <a:pt x="3470478" y="537731"/>
                </a:lnTo>
                <a:lnTo>
                  <a:pt x="3468065" y="530974"/>
                </a:lnTo>
                <a:lnTo>
                  <a:pt x="3460699" y="527380"/>
                </a:lnTo>
                <a:close/>
              </a:path>
              <a:path w="4633595" h="1001395">
                <a:moveTo>
                  <a:pt x="3387166" y="552704"/>
                </a:moveTo>
                <a:lnTo>
                  <a:pt x="3373704" y="557390"/>
                </a:lnTo>
                <a:lnTo>
                  <a:pt x="3370021" y="564769"/>
                </a:lnTo>
                <a:lnTo>
                  <a:pt x="3372434" y="571538"/>
                </a:lnTo>
                <a:lnTo>
                  <a:pt x="3374720" y="578295"/>
                </a:lnTo>
                <a:lnTo>
                  <a:pt x="3382086" y="581876"/>
                </a:lnTo>
                <a:lnTo>
                  <a:pt x="3395675" y="577190"/>
                </a:lnTo>
                <a:lnTo>
                  <a:pt x="3399231" y="569811"/>
                </a:lnTo>
                <a:lnTo>
                  <a:pt x="3396945" y="563055"/>
                </a:lnTo>
                <a:lnTo>
                  <a:pt x="3394532" y="556285"/>
                </a:lnTo>
                <a:lnTo>
                  <a:pt x="3387166" y="552704"/>
                </a:lnTo>
                <a:close/>
              </a:path>
              <a:path w="4633595" h="1001395">
                <a:moveTo>
                  <a:pt x="3313633" y="577228"/>
                </a:moveTo>
                <a:lnTo>
                  <a:pt x="3300044" y="581711"/>
                </a:lnTo>
                <a:lnTo>
                  <a:pt x="3296361" y="589039"/>
                </a:lnTo>
                <a:lnTo>
                  <a:pt x="3298520" y="595833"/>
                </a:lnTo>
                <a:lnTo>
                  <a:pt x="3300806" y="602628"/>
                </a:lnTo>
                <a:lnTo>
                  <a:pt x="3308172" y="606323"/>
                </a:lnTo>
                <a:lnTo>
                  <a:pt x="3321761" y="601840"/>
                </a:lnTo>
                <a:lnTo>
                  <a:pt x="3325444" y="594525"/>
                </a:lnTo>
                <a:lnTo>
                  <a:pt x="3323158" y="587731"/>
                </a:lnTo>
                <a:lnTo>
                  <a:pt x="3320999" y="580923"/>
                </a:lnTo>
                <a:lnTo>
                  <a:pt x="3313633" y="577228"/>
                </a:lnTo>
                <a:close/>
              </a:path>
              <a:path w="4633595" h="1001395">
                <a:moveTo>
                  <a:pt x="3239973" y="601307"/>
                </a:moveTo>
                <a:lnTo>
                  <a:pt x="3226257" y="605587"/>
                </a:lnTo>
                <a:lnTo>
                  <a:pt x="3222447" y="612851"/>
                </a:lnTo>
                <a:lnTo>
                  <a:pt x="3224606" y="619671"/>
                </a:lnTo>
                <a:lnTo>
                  <a:pt x="3226638" y="626504"/>
                </a:lnTo>
                <a:lnTo>
                  <a:pt x="3234004" y="630314"/>
                </a:lnTo>
                <a:lnTo>
                  <a:pt x="3240735" y="628180"/>
                </a:lnTo>
                <a:lnTo>
                  <a:pt x="3247593" y="626047"/>
                </a:lnTo>
                <a:lnTo>
                  <a:pt x="3251403" y="618782"/>
                </a:lnTo>
                <a:lnTo>
                  <a:pt x="3249371" y="611950"/>
                </a:lnTo>
                <a:lnTo>
                  <a:pt x="3247212" y="605117"/>
                </a:lnTo>
                <a:lnTo>
                  <a:pt x="3239973" y="601307"/>
                </a:lnTo>
                <a:close/>
              </a:path>
              <a:path w="4633595" h="1001395">
                <a:moveTo>
                  <a:pt x="3165678" y="624383"/>
                </a:moveTo>
                <a:lnTo>
                  <a:pt x="3151962" y="628650"/>
                </a:lnTo>
                <a:lnTo>
                  <a:pt x="3148152" y="635914"/>
                </a:lnTo>
                <a:lnTo>
                  <a:pt x="3152470" y="649580"/>
                </a:lnTo>
                <a:lnTo>
                  <a:pt x="3159709" y="653377"/>
                </a:lnTo>
                <a:lnTo>
                  <a:pt x="3173425" y="649110"/>
                </a:lnTo>
                <a:lnTo>
                  <a:pt x="3177235" y="641845"/>
                </a:lnTo>
                <a:lnTo>
                  <a:pt x="3172917" y="628193"/>
                </a:lnTo>
                <a:lnTo>
                  <a:pt x="3165678" y="624383"/>
                </a:lnTo>
                <a:close/>
              </a:path>
              <a:path w="4633595" h="1001395">
                <a:moveTo>
                  <a:pt x="3091510" y="646887"/>
                </a:moveTo>
                <a:lnTo>
                  <a:pt x="3084652" y="648919"/>
                </a:lnTo>
                <a:lnTo>
                  <a:pt x="3077667" y="650951"/>
                </a:lnTo>
                <a:lnTo>
                  <a:pt x="3073730" y="658152"/>
                </a:lnTo>
                <a:lnTo>
                  <a:pt x="3077794" y="671881"/>
                </a:lnTo>
                <a:lnTo>
                  <a:pt x="3085033" y="675792"/>
                </a:lnTo>
                <a:lnTo>
                  <a:pt x="3098749" y="671741"/>
                </a:lnTo>
                <a:lnTo>
                  <a:pt x="3102686" y="664528"/>
                </a:lnTo>
                <a:lnTo>
                  <a:pt x="3098622" y="650812"/>
                </a:lnTo>
                <a:lnTo>
                  <a:pt x="3091510" y="646887"/>
                </a:lnTo>
                <a:close/>
              </a:path>
              <a:path w="4633595" h="1001395">
                <a:moveTo>
                  <a:pt x="3016834" y="668795"/>
                </a:moveTo>
                <a:lnTo>
                  <a:pt x="3003118" y="672859"/>
                </a:lnTo>
                <a:lnTo>
                  <a:pt x="2999181" y="680060"/>
                </a:lnTo>
                <a:lnTo>
                  <a:pt x="3003245" y="693788"/>
                </a:lnTo>
                <a:lnTo>
                  <a:pt x="3010484" y="697700"/>
                </a:lnTo>
                <a:lnTo>
                  <a:pt x="3024200" y="693649"/>
                </a:lnTo>
                <a:lnTo>
                  <a:pt x="3028137" y="686435"/>
                </a:lnTo>
                <a:lnTo>
                  <a:pt x="3024073" y="672719"/>
                </a:lnTo>
                <a:lnTo>
                  <a:pt x="3016834" y="668795"/>
                </a:lnTo>
                <a:close/>
              </a:path>
              <a:path w="4633595" h="1001395">
                <a:moveTo>
                  <a:pt x="2942158" y="689762"/>
                </a:moveTo>
                <a:lnTo>
                  <a:pt x="2928315" y="693623"/>
                </a:lnTo>
                <a:lnTo>
                  <a:pt x="2924378" y="700773"/>
                </a:lnTo>
                <a:lnTo>
                  <a:pt x="2928188" y="714553"/>
                </a:lnTo>
                <a:lnTo>
                  <a:pt x="2935300" y="718579"/>
                </a:lnTo>
                <a:lnTo>
                  <a:pt x="2949143" y="714705"/>
                </a:lnTo>
                <a:lnTo>
                  <a:pt x="2953207" y="707555"/>
                </a:lnTo>
                <a:lnTo>
                  <a:pt x="2951302" y="700672"/>
                </a:lnTo>
                <a:lnTo>
                  <a:pt x="2949270" y="693776"/>
                </a:lnTo>
                <a:lnTo>
                  <a:pt x="2942158" y="689762"/>
                </a:lnTo>
                <a:close/>
              </a:path>
              <a:path w="4633595" h="1001395">
                <a:moveTo>
                  <a:pt x="2867355" y="710298"/>
                </a:moveTo>
                <a:lnTo>
                  <a:pt x="2853512" y="713931"/>
                </a:lnTo>
                <a:lnTo>
                  <a:pt x="2849448" y="721017"/>
                </a:lnTo>
                <a:lnTo>
                  <a:pt x="2853004" y="734860"/>
                </a:lnTo>
                <a:lnTo>
                  <a:pt x="2860116" y="738988"/>
                </a:lnTo>
                <a:lnTo>
                  <a:pt x="2873959" y="735355"/>
                </a:lnTo>
                <a:lnTo>
                  <a:pt x="2878150" y="728269"/>
                </a:lnTo>
                <a:lnTo>
                  <a:pt x="2876160" y="721017"/>
                </a:lnTo>
                <a:lnTo>
                  <a:pt x="2874467" y="714426"/>
                </a:lnTo>
                <a:lnTo>
                  <a:pt x="2867355" y="710298"/>
                </a:lnTo>
                <a:close/>
              </a:path>
              <a:path w="4633595" h="1001395">
                <a:moveTo>
                  <a:pt x="2792171" y="729958"/>
                </a:moveTo>
                <a:lnTo>
                  <a:pt x="2785313" y="731774"/>
                </a:lnTo>
                <a:lnTo>
                  <a:pt x="2778328" y="733590"/>
                </a:lnTo>
                <a:lnTo>
                  <a:pt x="2774137" y="740677"/>
                </a:lnTo>
                <a:lnTo>
                  <a:pt x="2776127" y="747928"/>
                </a:lnTo>
                <a:lnTo>
                  <a:pt x="2777820" y="754507"/>
                </a:lnTo>
                <a:lnTo>
                  <a:pt x="2784932" y="758647"/>
                </a:lnTo>
                <a:lnTo>
                  <a:pt x="2798775" y="755015"/>
                </a:lnTo>
                <a:lnTo>
                  <a:pt x="2802839" y="747928"/>
                </a:lnTo>
                <a:lnTo>
                  <a:pt x="2799283" y="734085"/>
                </a:lnTo>
                <a:lnTo>
                  <a:pt x="2792171" y="729958"/>
                </a:lnTo>
                <a:close/>
              </a:path>
              <a:path w="4633595" h="1001395">
                <a:moveTo>
                  <a:pt x="2716987" y="748957"/>
                </a:moveTo>
                <a:lnTo>
                  <a:pt x="2703017" y="752386"/>
                </a:lnTo>
                <a:lnTo>
                  <a:pt x="2698826" y="759409"/>
                </a:lnTo>
                <a:lnTo>
                  <a:pt x="2700604" y="766356"/>
                </a:lnTo>
                <a:lnTo>
                  <a:pt x="2702255" y="773303"/>
                </a:lnTo>
                <a:lnTo>
                  <a:pt x="2709240" y="777545"/>
                </a:lnTo>
                <a:lnTo>
                  <a:pt x="2723210" y="774103"/>
                </a:lnTo>
                <a:lnTo>
                  <a:pt x="2727401" y="767080"/>
                </a:lnTo>
                <a:lnTo>
                  <a:pt x="2725750" y="760133"/>
                </a:lnTo>
                <a:lnTo>
                  <a:pt x="2723972" y="753186"/>
                </a:lnTo>
                <a:lnTo>
                  <a:pt x="2716987" y="748957"/>
                </a:lnTo>
                <a:close/>
              </a:path>
              <a:path w="4633595" h="1001395">
                <a:moveTo>
                  <a:pt x="2641676" y="767550"/>
                </a:moveTo>
                <a:lnTo>
                  <a:pt x="2627706" y="770788"/>
                </a:lnTo>
                <a:lnTo>
                  <a:pt x="2623388" y="777735"/>
                </a:lnTo>
                <a:lnTo>
                  <a:pt x="2625039" y="784708"/>
                </a:lnTo>
                <a:lnTo>
                  <a:pt x="2626563" y="791680"/>
                </a:lnTo>
                <a:lnTo>
                  <a:pt x="2633548" y="796023"/>
                </a:lnTo>
                <a:lnTo>
                  <a:pt x="2647518" y="792798"/>
                </a:lnTo>
                <a:lnTo>
                  <a:pt x="2651836" y="785838"/>
                </a:lnTo>
                <a:lnTo>
                  <a:pt x="2650312" y="778866"/>
                </a:lnTo>
                <a:lnTo>
                  <a:pt x="2648661" y="771893"/>
                </a:lnTo>
                <a:lnTo>
                  <a:pt x="2641676" y="767550"/>
                </a:lnTo>
                <a:close/>
              </a:path>
              <a:path w="4633595" h="1001395">
                <a:moveTo>
                  <a:pt x="2565984" y="784987"/>
                </a:moveTo>
                <a:lnTo>
                  <a:pt x="2558999" y="786600"/>
                </a:lnTo>
                <a:lnTo>
                  <a:pt x="2552014" y="788213"/>
                </a:lnTo>
                <a:lnTo>
                  <a:pt x="2547569" y="795172"/>
                </a:lnTo>
                <a:lnTo>
                  <a:pt x="2550871" y="809117"/>
                </a:lnTo>
                <a:lnTo>
                  <a:pt x="2557856" y="813460"/>
                </a:lnTo>
                <a:lnTo>
                  <a:pt x="2564714" y="811848"/>
                </a:lnTo>
                <a:lnTo>
                  <a:pt x="2564841" y="811835"/>
                </a:lnTo>
                <a:lnTo>
                  <a:pt x="2571699" y="810235"/>
                </a:lnTo>
                <a:lnTo>
                  <a:pt x="2576144" y="803275"/>
                </a:lnTo>
                <a:lnTo>
                  <a:pt x="2572842" y="789330"/>
                </a:lnTo>
                <a:lnTo>
                  <a:pt x="2565984" y="784987"/>
                </a:lnTo>
                <a:close/>
              </a:path>
              <a:path w="4633595" h="1001395">
                <a:moveTo>
                  <a:pt x="2490292" y="801992"/>
                </a:moveTo>
                <a:lnTo>
                  <a:pt x="2483307" y="803504"/>
                </a:lnTo>
                <a:lnTo>
                  <a:pt x="2476195" y="805015"/>
                </a:lnTo>
                <a:lnTo>
                  <a:pt x="2471750" y="811898"/>
                </a:lnTo>
                <a:lnTo>
                  <a:pt x="2474798" y="825894"/>
                </a:lnTo>
                <a:lnTo>
                  <a:pt x="2481656" y="830339"/>
                </a:lnTo>
                <a:lnTo>
                  <a:pt x="2488641" y="828840"/>
                </a:lnTo>
                <a:lnTo>
                  <a:pt x="2495753" y="827329"/>
                </a:lnTo>
                <a:lnTo>
                  <a:pt x="2500198" y="820433"/>
                </a:lnTo>
                <a:lnTo>
                  <a:pt x="2497150" y="806437"/>
                </a:lnTo>
                <a:lnTo>
                  <a:pt x="2490292" y="801992"/>
                </a:lnTo>
                <a:close/>
              </a:path>
              <a:path w="4633595" h="1001395">
                <a:moveTo>
                  <a:pt x="2414219" y="818286"/>
                </a:moveTo>
                <a:lnTo>
                  <a:pt x="2400249" y="821309"/>
                </a:lnTo>
                <a:lnTo>
                  <a:pt x="2395804" y="828192"/>
                </a:lnTo>
                <a:lnTo>
                  <a:pt x="2397328" y="835190"/>
                </a:lnTo>
                <a:lnTo>
                  <a:pt x="2398725" y="842188"/>
                </a:lnTo>
                <a:lnTo>
                  <a:pt x="2405710" y="846633"/>
                </a:lnTo>
                <a:lnTo>
                  <a:pt x="2419680" y="843610"/>
                </a:lnTo>
                <a:lnTo>
                  <a:pt x="2424125" y="836727"/>
                </a:lnTo>
                <a:lnTo>
                  <a:pt x="2421077" y="822731"/>
                </a:lnTo>
                <a:lnTo>
                  <a:pt x="2414219" y="818286"/>
                </a:lnTo>
                <a:close/>
              </a:path>
              <a:path w="4633595" h="1001395">
                <a:moveTo>
                  <a:pt x="2338273" y="833768"/>
                </a:moveTo>
                <a:lnTo>
                  <a:pt x="2324176" y="836600"/>
                </a:lnTo>
                <a:lnTo>
                  <a:pt x="2319604" y="843420"/>
                </a:lnTo>
                <a:lnTo>
                  <a:pt x="2322398" y="857453"/>
                </a:lnTo>
                <a:lnTo>
                  <a:pt x="2329256" y="862000"/>
                </a:lnTo>
                <a:lnTo>
                  <a:pt x="2336241" y="860577"/>
                </a:lnTo>
                <a:lnTo>
                  <a:pt x="2343353" y="859168"/>
                </a:lnTo>
                <a:lnTo>
                  <a:pt x="2347925" y="852335"/>
                </a:lnTo>
                <a:lnTo>
                  <a:pt x="2346528" y="845325"/>
                </a:lnTo>
                <a:lnTo>
                  <a:pt x="2345004" y="838314"/>
                </a:lnTo>
                <a:lnTo>
                  <a:pt x="2338273" y="833768"/>
                </a:lnTo>
                <a:close/>
              </a:path>
              <a:path w="4633595" h="1001395">
                <a:moveTo>
                  <a:pt x="2262200" y="848855"/>
                </a:moveTo>
                <a:lnTo>
                  <a:pt x="2248103" y="851484"/>
                </a:lnTo>
                <a:lnTo>
                  <a:pt x="2243404" y="858241"/>
                </a:lnTo>
                <a:lnTo>
                  <a:pt x="2244674" y="865276"/>
                </a:lnTo>
                <a:lnTo>
                  <a:pt x="2246071" y="872312"/>
                </a:lnTo>
                <a:lnTo>
                  <a:pt x="2252802" y="876953"/>
                </a:lnTo>
                <a:lnTo>
                  <a:pt x="2259787" y="875644"/>
                </a:lnTo>
                <a:lnTo>
                  <a:pt x="2266899" y="874329"/>
                </a:lnTo>
                <a:lnTo>
                  <a:pt x="2271471" y="867562"/>
                </a:lnTo>
                <a:lnTo>
                  <a:pt x="2268931" y="853504"/>
                </a:lnTo>
                <a:lnTo>
                  <a:pt x="2262200" y="848855"/>
                </a:lnTo>
                <a:close/>
              </a:path>
              <a:path w="4633595" h="1001395">
                <a:moveTo>
                  <a:pt x="2185746" y="862965"/>
                </a:moveTo>
                <a:lnTo>
                  <a:pt x="2171649" y="865594"/>
                </a:lnTo>
                <a:lnTo>
                  <a:pt x="2166950" y="872350"/>
                </a:lnTo>
                <a:lnTo>
                  <a:pt x="2168220" y="879387"/>
                </a:lnTo>
                <a:lnTo>
                  <a:pt x="2169617" y="886422"/>
                </a:lnTo>
                <a:lnTo>
                  <a:pt x="2176348" y="891061"/>
                </a:lnTo>
                <a:lnTo>
                  <a:pt x="2190445" y="888436"/>
                </a:lnTo>
                <a:lnTo>
                  <a:pt x="2195017" y="881672"/>
                </a:lnTo>
                <a:lnTo>
                  <a:pt x="2192477" y="867601"/>
                </a:lnTo>
                <a:lnTo>
                  <a:pt x="2185746" y="862965"/>
                </a:lnTo>
                <a:close/>
              </a:path>
              <a:path w="4633595" h="1001395">
                <a:moveTo>
                  <a:pt x="2109292" y="876562"/>
                </a:moveTo>
                <a:lnTo>
                  <a:pt x="2095195" y="878959"/>
                </a:lnTo>
                <a:lnTo>
                  <a:pt x="2090496" y="885649"/>
                </a:lnTo>
                <a:lnTo>
                  <a:pt x="2091639" y="892702"/>
                </a:lnTo>
                <a:lnTo>
                  <a:pt x="2092909" y="899754"/>
                </a:lnTo>
                <a:lnTo>
                  <a:pt x="2099513" y="904503"/>
                </a:lnTo>
                <a:lnTo>
                  <a:pt x="2113737" y="902104"/>
                </a:lnTo>
                <a:lnTo>
                  <a:pt x="2118436" y="895416"/>
                </a:lnTo>
                <a:lnTo>
                  <a:pt x="2117293" y="888363"/>
                </a:lnTo>
                <a:lnTo>
                  <a:pt x="2116023" y="881309"/>
                </a:lnTo>
                <a:lnTo>
                  <a:pt x="2109292" y="876562"/>
                </a:lnTo>
                <a:close/>
              </a:path>
              <a:path w="4633595" h="1001395">
                <a:moveTo>
                  <a:pt x="2032711" y="889541"/>
                </a:moveTo>
                <a:lnTo>
                  <a:pt x="2018614" y="891939"/>
                </a:lnTo>
                <a:lnTo>
                  <a:pt x="2013788" y="898628"/>
                </a:lnTo>
                <a:lnTo>
                  <a:pt x="2015058" y="905682"/>
                </a:lnTo>
                <a:lnTo>
                  <a:pt x="2016201" y="912735"/>
                </a:lnTo>
                <a:lnTo>
                  <a:pt x="2022932" y="917481"/>
                </a:lnTo>
                <a:lnTo>
                  <a:pt x="2037029" y="915083"/>
                </a:lnTo>
                <a:lnTo>
                  <a:pt x="2041728" y="908396"/>
                </a:lnTo>
                <a:lnTo>
                  <a:pt x="2040585" y="901342"/>
                </a:lnTo>
                <a:lnTo>
                  <a:pt x="2039315" y="894288"/>
                </a:lnTo>
                <a:lnTo>
                  <a:pt x="2032711" y="889541"/>
                </a:lnTo>
                <a:close/>
              </a:path>
              <a:path w="4633595" h="1001395">
                <a:moveTo>
                  <a:pt x="1956130" y="901602"/>
                </a:moveTo>
                <a:lnTo>
                  <a:pt x="1941906" y="903798"/>
                </a:lnTo>
                <a:lnTo>
                  <a:pt x="1937080" y="910417"/>
                </a:lnTo>
                <a:lnTo>
                  <a:pt x="1938096" y="917487"/>
                </a:lnTo>
                <a:lnTo>
                  <a:pt x="1939239" y="924558"/>
                </a:lnTo>
                <a:lnTo>
                  <a:pt x="1945843" y="929400"/>
                </a:lnTo>
                <a:lnTo>
                  <a:pt x="1960067" y="927204"/>
                </a:lnTo>
                <a:lnTo>
                  <a:pt x="1964893" y="920585"/>
                </a:lnTo>
                <a:lnTo>
                  <a:pt x="1963750" y="913515"/>
                </a:lnTo>
                <a:lnTo>
                  <a:pt x="1962734" y="906445"/>
                </a:lnTo>
                <a:lnTo>
                  <a:pt x="1956130" y="901602"/>
                </a:lnTo>
                <a:close/>
              </a:path>
              <a:path w="4633595" h="1001395">
                <a:moveTo>
                  <a:pt x="1879422" y="913279"/>
                </a:moveTo>
                <a:lnTo>
                  <a:pt x="1865198" y="915284"/>
                </a:lnTo>
                <a:lnTo>
                  <a:pt x="1860245" y="921837"/>
                </a:lnTo>
                <a:lnTo>
                  <a:pt x="1862277" y="936005"/>
                </a:lnTo>
                <a:lnTo>
                  <a:pt x="1868754" y="940937"/>
                </a:lnTo>
                <a:lnTo>
                  <a:pt x="1882978" y="938931"/>
                </a:lnTo>
                <a:lnTo>
                  <a:pt x="1887931" y="932378"/>
                </a:lnTo>
                <a:lnTo>
                  <a:pt x="1885899" y="918210"/>
                </a:lnTo>
                <a:lnTo>
                  <a:pt x="1879422" y="913279"/>
                </a:lnTo>
                <a:close/>
              </a:path>
              <a:path w="4633595" h="1001395">
                <a:moveTo>
                  <a:pt x="1802333" y="924065"/>
                </a:moveTo>
                <a:lnTo>
                  <a:pt x="1795348" y="925066"/>
                </a:lnTo>
                <a:lnTo>
                  <a:pt x="1795221" y="925069"/>
                </a:lnTo>
                <a:lnTo>
                  <a:pt x="1788236" y="926069"/>
                </a:lnTo>
                <a:lnTo>
                  <a:pt x="1783283" y="932623"/>
                </a:lnTo>
                <a:lnTo>
                  <a:pt x="1785315" y="946790"/>
                </a:lnTo>
                <a:lnTo>
                  <a:pt x="1791792" y="951723"/>
                </a:lnTo>
                <a:lnTo>
                  <a:pt x="1806016" y="949718"/>
                </a:lnTo>
                <a:lnTo>
                  <a:pt x="1810969" y="943164"/>
                </a:lnTo>
                <a:lnTo>
                  <a:pt x="1808937" y="928996"/>
                </a:lnTo>
                <a:lnTo>
                  <a:pt x="1802333" y="924065"/>
                </a:lnTo>
                <a:close/>
              </a:path>
              <a:path w="4633595" h="1001395">
                <a:moveTo>
                  <a:pt x="1725498" y="934250"/>
                </a:moveTo>
                <a:lnTo>
                  <a:pt x="1711274" y="936037"/>
                </a:lnTo>
                <a:lnTo>
                  <a:pt x="1706194" y="942514"/>
                </a:lnTo>
                <a:lnTo>
                  <a:pt x="1707972" y="956711"/>
                </a:lnTo>
                <a:lnTo>
                  <a:pt x="1714449" y="961743"/>
                </a:lnTo>
                <a:lnTo>
                  <a:pt x="1728673" y="959956"/>
                </a:lnTo>
                <a:lnTo>
                  <a:pt x="1733753" y="953479"/>
                </a:lnTo>
                <a:lnTo>
                  <a:pt x="1731975" y="939283"/>
                </a:lnTo>
                <a:lnTo>
                  <a:pt x="1725498" y="934250"/>
                </a:lnTo>
                <a:close/>
              </a:path>
              <a:path w="4633595" h="1001395">
                <a:moveTo>
                  <a:pt x="1648409" y="943859"/>
                </a:moveTo>
                <a:lnTo>
                  <a:pt x="1641297" y="944751"/>
                </a:lnTo>
                <a:lnTo>
                  <a:pt x="1641170" y="944753"/>
                </a:lnTo>
                <a:lnTo>
                  <a:pt x="1634185" y="945646"/>
                </a:lnTo>
                <a:lnTo>
                  <a:pt x="1629105" y="952122"/>
                </a:lnTo>
                <a:lnTo>
                  <a:pt x="1630883" y="966320"/>
                </a:lnTo>
                <a:lnTo>
                  <a:pt x="1637360" y="971351"/>
                </a:lnTo>
                <a:lnTo>
                  <a:pt x="1651584" y="969565"/>
                </a:lnTo>
                <a:lnTo>
                  <a:pt x="1656664" y="963088"/>
                </a:lnTo>
                <a:lnTo>
                  <a:pt x="1654886" y="948891"/>
                </a:lnTo>
                <a:lnTo>
                  <a:pt x="1648409" y="943859"/>
                </a:lnTo>
                <a:close/>
              </a:path>
              <a:path w="4633595" h="1001395">
                <a:moveTo>
                  <a:pt x="1571320" y="952580"/>
                </a:moveTo>
                <a:lnTo>
                  <a:pt x="1556969" y="954161"/>
                </a:lnTo>
                <a:lnTo>
                  <a:pt x="1551889" y="960565"/>
                </a:lnTo>
                <a:lnTo>
                  <a:pt x="1552651" y="967675"/>
                </a:lnTo>
                <a:lnTo>
                  <a:pt x="1553540" y="974785"/>
                </a:lnTo>
                <a:lnTo>
                  <a:pt x="1559890" y="979911"/>
                </a:lnTo>
                <a:lnTo>
                  <a:pt x="1574114" y="978331"/>
                </a:lnTo>
                <a:lnTo>
                  <a:pt x="1579321" y="971927"/>
                </a:lnTo>
                <a:lnTo>
                  <a:pt x="1578432" y="964817"/>
                </a:lnTo>
                <a:lnTo>
                  <a:pt x="1577670" y="957706"/>
                </a:lnTo>
                <a:lnTo>
                  <a:pt x="1571320" y="952580"/>
                </a:lnTo>
                <a:close/>
              </a:path>
              <a:path w="4633595" h="1001395">
                <a:moveTo>
                  <a:pt x="1494231" y="960918"/>
                </a:moveTo>
                <a:lnTo>
                  <a:pt x="1479880" y="962283"/>
                </a:lnTo>
                <a:lnTo>
                  <a:pt x="1474673" y="968609"/>
                </a:lnTo>
                <a:lnTo>
                  <a:pt x="1475308" y="975730"/>
                </a:lnTo>
                <a:lnTo>
                  <a:pt x="1476070" y="982853"/>
                </a:lnTo>
                <a:lnTo>
                  <a:pt x="1482420" y="988073"/>
                </a:lnTo>
                <a:lnTo>
                  <a:pt x="1496644" y="986708"/>
                </a:lnTo>
                <a:lnTo>
                  <a:pt x="1501851" y="980380"/>
                </a:lnTo>
                <a:lnTo>
                  <a:pt x="1501216" y="973260"/>
                </a:lnTo>
                <a:lnTo>
                  <a:pt x="1500454" y="966137"/>
                </a:lnTo>
                <a:lnTo>
                  <a:pt x="1494231" y="960918"/>
                </a:lnTo>
                <a:close/>
              </a:path>
              <a:path w="4633595" h="1001395">
                <a:moveTo>
                  <a:pt x="1416761" y="968308"/>
                </a:moveTo>
                <a:lnTo>
                  <a:pt x="1402537" y="969673"/>
                </a:lnTo>
                <a:lnTo>
                  <a:pt x="1397330" y="975999"/>
                </a:lnTo>
                <a:lnTo>
                  <a:pt x="1398600" y="990242"/>
                </a:lnTo>
                <a:lnTo>
                  <a:pt x="1404950" y="995464"/>
                </a:lnTo>
                <a:lnTo>
                  <a:pt x="1419301" y="994097"/>
                </a:lnTo>
                <a:lnTo>
                  <a:pt x="1424508" y="987772"/>
                </a:lnTo>
                <a:lnTo>
                  <a:pt x="1423746" y="980650"/>
                </a:lnTo>
                <a:lnTo>
                  <a:pt x="1423111" y="973527"/>
                </a:lnTo>
                <a:lnTo>
                  <a:pt x="1416761" y="968308"/>
                </a:lnTo>
                <a:close/>
              </a:path>
              <a:path w="4633595" h="1001395">
                <a:moveTo>
                  <a:pt x="1339545" y="975119"/>
                </a:moveTo>
                <a:lnTo>
                  <a:pt x="1325194" y="976283"/>
                </a:lnTo>
                <a:lnTo>
                  <a:pt x="1319860" y="982534"/>
                </a:lnTo>
                <a:lnTo>
                  <a:pt x="1321130" y="996796"/>
                </a:lnTo>
                <a:lnTo>
                  <a:pt x="1326177" y="1001102"/>
                </a:lnTo>
                <a:lnTo>
                  <a:pt x="1339612" y="1001102"/>
                </a:lnTo>
                <a:lnTo>
                  <a:pt x="1341577" y="1000942"/>
                </a:lnTo>
                <a:lnTo>
                  <a:pt x="1346911" y="994690"/>
                </a:lnTo>
                <a:lnTo>
                  <a:pt x="1346403" y="987560"/>
                </a:lnTo>
                <a:lnTo>
                  <a:pt x="1345768" y="980429"/>
                </a:lnTo>
                <a:lnTo>
                  <a:pt x="1339545" y="975119"/>
                </a:lnTo>
                <a:close/>
              </a:path>
              <a:path w="4633595" h="1001395">
                <a:moveTo>
                  <a:pt x="1262075" y="981410"/>
                </a:moveTo>
                <a:lnTo>
                  <a:pt x="1247724" y="982574"/>
                </a:lnTo>
                <a:lnTo>
                  <a:pt x="1242390" y="988825"/>
                </a:lnTo>
                <a:lnTo>
                  <a:pt x="1243025" y="995956"/>
                </a:lnTo>
                <a:lnTo>
                  <a:pt x="1243392" y="1001102"/>
                </a:lnTo>
                <a:lnTo>
                  <a:pt x="1269338" y="1001102"/>
                </a:lnTo>
                <a:lnTo>
                  <a:pt x="1268806" y="993850"/>
                </a:lnTo>
                <a:lnTo>
                  <a:pt x="1268298" y="986720"/>
                </a:lnTo>
                <a:lnTo>
                  <a:pt x="1262075" y="981410"/>
                </a:lnTo>
                <a:close/>
              </a:path>
              <a:path w="4633595" h="1001395">
                <a:moveTo>
                  <a:pt x="1184631" y="986760"/>
                </a:moveTo>
                <a:lnTo>
                  <a:pt x="1170331" y="987722"/>
                </a:lnTo>
                <a:lnTo>
                  <a:pt x="1164933" y="993898"/>
                </a:lnTo>
                <a:lnTo>
                  <a:pt x="1165420" y="1001102"/>
                </a:lnTo>
                <a:lnTo>
                  <a:pt x="1191417" y="1001102"/>
                </a:lnTo>
                <a:lnTo>
                  <a:pt x="1190816" y="992157"/>
                </a:lnTo>
                <a:lnTo>
                  <a:pt x="1184631" y="986760"/>
                </a:lnTo>
                <a:close/>
              </a:path>
              <a:path w="4633595" h="1001395">
                <a:moveTo>
                  <a:pt x="1107237" y="991750"/>
                </a:moveTo>
                <a:lnTo>
                  <a:pt x="1092911" y="992510"/>
                </a:lnTo>
                <a:lnTo>
                  <a:pt x="1087438" y="998609"/>
                </a:lnTo>
                <a:lnTo>
                  <a:pt x="1087566" y="1001102"/>
                </a:lnTo>
                <a:lnTo>
                  <a:pt x="1113539" y="1001102"/>
                </a:lnTo>
                <a:lnTo>
                  <a:pt x="1113333" y="997234"/>
                </a:lnTo>
                <a:lnTo>
                  <a:pt x="1107237" y="991750"/>
                </a:lnTo>
                <a:close/>
              </a:path>
              <a:path w="4633595" h="1001395">
                <a:moveTo>
                  <a:pt x="1029589" y="995851"/>
                </a:moveTo>
                <a:lnTo>
                  <a:pt x="1015276" y="996612"/>
                </a:lnTo>
                <a:lnTo>
                  <a:pt x="1011237" y="1001102"/>
                </a:lnTo>
                <a:lnTo>
                  <a:pt x="1035426" y="1001102"/>
                </a:lnTo>
                <a:lnTo>
                  <a:pt x="1029589" y="995851"/>
                </a:lnTo>
                <a:close/>
              </a:path>
              <a:path w="4633595" h="1001395">
                <a:moveTo>
                  <a:pt x="952106" y="999367"/>
                </a:moveTo>
                <a:lnTo>
                  <a:pt x="937794" y="999915"/>
                </a:lnTo>
                <a:lnTo>
                  <a:pt x="936693" y="1001102"/>
                </a:lnTo>
                <a:lnTo>
                  <a:pt x="953981" y="1001102"/>
                </a:lnTo>
                <a:lnTo>
                  <a:pt x="952106" y="999367"/>
                </a:lnTo>
                <a:close/>
              </a:path>
              <a:path w="4633595" h="1001395">
                <a:moveTo>
                  <a:pt x="239217" y="1000388"/>
                </a:moveTo>
                <a:lnTo>
                  <a:pt x="238446" y="1001102"/>
                </a:lnTo>
                <a:lnTo>
                  <a:pt x="253703" y="1001102"/>
                </a:lnTo>
                <a:lnTo>
                  <a:pt x="253543" y="1000929"/>
                </a:lnTo>
                <a:lnTo>
                  <a:pt x="239217" y="1000388"/>
                </a:lnTo>
                <a:close/>
              </a:path>
              <a:path w="4633595" h="1001395">
                <a:moveTo>
                  <a:pt x="161735" y="997226"/>
                </a:moveTo>
                <a:lnTo>
                  <a:pt x="157416" y="1001102"/>
                </a:lnTo>
                <a:lnTo>
                  <a:pt x="178841" y="1001102"/>
                </a:lnTo>
                <a:lnTo>
                  <a:pt x="176048" y="997988"/>
                </a:lnTo>
                <a:lnTo>
                  <a:pt x="161735" y="997226"/>
                </a:lnTo>
                <a:close/>
              </a:path>
              <a:path w="4633595" h="1001395">
                <a:moveTo>
                  <a:pt x="84088" y="993148"/>
                </a:moveTo>
                <a:lnTo>
                  <a:pt x="77987" y="998631"/>
                </a:lnTo>
                <a:lnTo>
                  <a:pt x="77856" y="1001102"/>
                </a:lnTo>
                <a:lnTo>
                  <a:pt x="103828" y="1001102"/>
                </a:lnTo>
                <a:lnTo>
                  <a:pt x="103886" y="1000011"/>
                </a:lnTo>
                <a:lnTo>
                  <a:pt x="98400" y="993910"/>
                </a:lnTo>
                <a:lnTo>
                  <a:pt x="84088" y="993148"/>
                </a:lnTo>
                <a:close/>
              </a:path>
              <a:path w="4633595" h="1001395">
                <a:moveTo>
                  <a:pt x="6688" y="988518"/>
                </a:moveTo>
                <a:lnTo>
                  <a:pt x="499" y="993902"/>
                </a:lnTo>
                <a:lnTo>
                  <a:pt x="0" y="1001102"/>
                </a:lnTo>
                <a:lnTo>
                  <a:pt x="25996" y="1001102"/>
                </a:lnTo>
                <a:lnTo>
                  <a:pt x="26372" y="995699"/>
                </a:lnTo>
                <a:lnTo>
                  <a:pt x="20987" y="989511"/>
                </a:lnTo>
                <a:lnTo>
                  <a:pt x="6688" y="988518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0825" y="721380"/>
            <a:ext cx="1654047" cy="1469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30525" y="463085"/>
            <a:ext cx="1615947" cy="12281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19104" y="390146"/>
            <a:ext cx="1545590" cy="1055370"/>
          </a:xfrm>
          <a:custGeom>
            <a:avLst/>
            <a:gdLst/>
            <a:ahLst/>
            <a:cxnLst/>
            <a:rect l="l" t="t" r="r" b="b"/>
            <a:pathLst>
              <a:path w="1545590" h="1055370">
                <a:moveTo>
                  <a:pt x="1545363" y="0"/>
                </a:moveTo>
                <a:lnTo>
                  <a:pt x="485967" y="0"/>
                </a:lnTo>
                <a:lnTo>
                  <a:pt x="485255" y="1418"/>
                </a:lnTo>
                <a:lnTo>
                  <a:pt x="712" y="1036410"/>
                </a:lnTo>
                <a:lnTo>
                  <a:pt x="0" y="1041699"/>
                </a:lnTo>
                <a:lnTo>
                  <a:pt x="0" y="1043735"/>
                </a:lnTo>
                <a:lnTo>
                  <a:pt x="1959" y="1049099"/>
                </a:lnTo>
                <a:lnTo>
                  <a:pt x="6524" y="1053281"/>
                </a:lnTo>
                <a:lnTo>
                  <a:pt x="12826" y="1054867"/>
                </a:lnTo>
                <a:lnTo>
                  <a:pt x="16389" y="1054867"/>
                </a:lnTo>
                <a:lnTo>
                  <a:pt x="17813" y="1054157"/>
                </a:lnTo>
                <a:lnTo>
                  <a:pt x="82418" y="1030731"/>
                </a:lnTo>
                <a:lnTo>
                  <a:pt x="25651" y="1030731"/>
                </a:lnTo>
                <a:lnTo>
                  <a:pt x="501649" y="13431"/>
                </a:lnTo>
                <a:lnTo>
                  <a:pt x="1545363" y="13431"/>
                </a:lnTo>
                <a:lnTo>
                  <a:pt x="1545363" y="0"/>
                </a:lnTo>
                <a:close/>
              </a:path>
              <a:path w="1545590" h="1055370">
                <a:moveTo>
                  <a:pt x="1545363" y="13431"/>
                </a:moveTo>
                <a:lnTo>
                  <a:pt x="1526271" y="13431"/>
                </a:lnTo>
                <a:lnTo>
                  <a:pt x="1526271" y="486249"/>
                </a:lnTo>
                <a:lnTo>
                  <a:pt x="25651" y="1030731"/>
                </a:lnTo>
                <a:lnTo>
                  <a:pt x="82418" y="1030731"/>
                </a:lnTo>
                <a:lnTo>
                  <a:pt x="1537004" y="503284"/>
                </a:lnTo>
                <a:lnTo>
                  <a:pt x="1542703" y="501156"/>
                </a:lnTo>
                <a:lnTo>
                  <a:pt x="1545363" y="497490"/>
                </a:lnTo>
                <a:lnTo>
                  <a:pt x="1545363" y="134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37137" y="419184"/>
            <a:ext cx="992505" cy="449580"/>
          </a:xfrm>
          <a:custGeom>
            <a:avLst/>
            <a:gdLst/>
            <a:ahLst/>
            <a:cxnLst/>
            <a:rect l="l" t="t" r="r" b="b"/>
            <a:pathLst>
              <a:path w="992504" h="449580">
                <a:moveTo>
                  <a:pt x="860065" y="316652"/>
                </a:moveTo>
                <a:lnTo>
                  <a:pt x="841543" y="316652"/>
                </a:lnTo>
                <a:lnTo>
                  <a:pt x="841543" y="447979"/>
                </a:lnTo>
                <a:lnTo>
                  <a:pt x="862914" y="447979"/>
                </a:lnTo>
                <a:lnTo>
                  <a:pt x="876591" y="399710"/>
                </a:lnTo>
                <a:lnTo>
                  <a:pt x="860065" y="399710"/>
                </a:lnTo>
                <a:lnTo>
                  <a:pt x="860065" y="316652"/>
                </a:lnTo>
                <a:close/>
              </a:path>
              <a:path w="992504" h="449580">
                <a:moveTo>
                  <a:pt x="907081" y="355689"/>
                </a:moveTo>
                <a:lnTo>
                  <a:pt x="888559" y="355689"/>
                </a:lnTo>
                <a:lnTo>
                  <a:pt x="888559" y="447979"/>
                </a:lnTo>
                <a:lnTo>
                  <a:pt x="907081" y="447979"/>
                </a:lnTo>
                <a:lnTo>
                  <a:pt x="907081" y="355689"/>
                </a:lnTo>
                <a:close/>
              </a:path>
              <a:path w="992504" h="449580">
                <a:moveTo>
                  <a:pt x="907081" y="316652"/>
                </a:moveTo>
                <a:lnTo>
                  <a:pt x="884285" y="316652"/>
                </a:lnTo>
                <a:lnTo>
                  <a:pt x="867948" y="371315"/>
                </a:lnTo>
                <a:lnTo>
                  <a:pt x="860065" y="399710"/>
                </a:lnTo>
                <a:lnTo>
                  <a:pt x="876591" y="399710"/>
                </a:lnTo>
                <a:lnTo>
                  <a:pt x="880011" y="387641"/>
                </a:lnTo>
                <a:lnTo>
                  <a:pt x="888559" y="355689"/>
                </a:lnTo>
                <a:lnTo>
                  <a:pt x="907081" y="355689"/>
                </a:lnTo>
                <a:lnTo>
                  <a:pt x="907081" y="316652"/>
                </a:lnTo>
                <a:close/>
              </a:path>
              <a:path w="992504" h="449580">
                <a:moveTo>
                  <a:pt x="795952" y="315234"/>
                </a:moveTo>
                <a:lnTo>
                  <a:pt x="782423" y="317451"/>
                </a:lnTo>
                <a:lnTo>
                  <a:pt x="772847" y="323926"/>
                </a:lnTo>
                <a:lnTo>
                  <a:pt x="767154" y="334397"/>
                </a:lnTo>
                <a:lnTo>
                  <a:pt x="765272" y="348595"/>
                </a:lnTo>
                <a:lnTo>
                  <a:pt x="765272" y="416746"/>
                </a:lnTo>
                <a:lnTo>
                  <a:pt x="767154" y="430531"/>
                </a:lnTo>
                <a:lnTo>
                  <a:pt x="772847" y="440790"/>
                </a:lnTo>
                <a:lnTo>
                  <a:pt x="782423" y="447190"/>
                </a:lnTo>
                <a:lnTo>
                  <a:pt x="795952" y="449398"/>
                </a:lnTo>
                <a:lnTo>
                  <a:pt x="809426" y="447190"/>
                </a:lnTo>
                <a:lnTo>
                  <a:pt x="818973" y="440790"/>
                </a:lnTo>
                <a:lnTo>
                  <a:pt x="824427" y="430943"/>
                </a:lnTo>
                <a:lnTo>
                  <a:pt x="790253" y="430943"/>
                </a:lnTo>
                <a:lnTo>
                  <a:pt x="785979" y="427396"/>
                </a:lnTo>
                <a:lnTo>
                  <a:pt x="785979" y="337944"/>
                </a:lnTo>
                <a:lnTo>
                  <a:pt x="790253" y="334397"/>
                </a:lnTo>
                <a:lnTo>
                  <a:pt x="824656" y="334397"/>
                </a:lnTo>
                <a:lnTo>
                  <a:pt x="818973" y="323926"/>
                </a:lnTo>
                <a:lnTo>
                  <a:pt x="809426" y="317451"/>
                </a:lnTo>
                <a:lnTo>
                  <a:pt x="795952" y="315234"/>
                </a:lnTo>
                <a:close/>
              </a:path>
              <a:path w="992504" h="449580">
                <a:moveTo>
                  <a:pt x="826536" y="399001"/>
                </a:moveTo>
                <a:lnTo>
                  <a:pt x="807350" y="399001"/>
                </a:lnTo>
                <a:lnTo>
                  <a:pt x="807350" y="427396"/>
                </a:lnTo>
                <a:lnTo>
                  <a:pt x="803075" y="430943"/>
                </a:lnTo>
                <a:lnTo>
                  <a:pt x="824427" y="430943"/>
                </a:lnTo>
                <a:lnTo>
                  <a:pt x="824656" y="430531"/>
                </a:lnTo>
                <a:lnTo>
                  <a:pt x="826536" y="416746"/>
                </a:lnTo>
                <a:lnTo>
                  <a:pt x="826536" y="399001"/>
                </a:lnTo>
                <a:close/>
              </a:path>
              <a:path w="992504" h="449580">
                <a:moveTo>
                  <a:pt x="824656" y="334397"/>
                </a:moveTo>
                <a:lnTo>
                  <a:pt x="803075" y="334397"/>
                </a:lnTo>
                <a:lnTo>
                  <a:pt x="807350" y="337944"/>
                </a:lnTo>
                <a:lnTo>
                  <a:pt x="807350" y="361374"/>
                </a:lnTo>
                <a:lnTo>
                  <a:pt x="826536" y="361374"/>
                </a:lnTo>
                <a:lnTo>
                  <a:pt x="826536" y="348595"/>
                </a:lnTo>
                <a:lnTo>
                  <a:pt x="824656" y="334397"/>
                </a:lnTo>
                <a:close/>
              </a:path>
              <a:path w="992504" h="449580">
                <a:moveTo>
                  <a:pt x="720441" y="315234"/>
                </a:moveTo>
                <a:lnTo>
                  <a:pt x="706808" y="317451"/>
                </a:lnTo>
                <a:lnTo>
                  <a:pt x="697004" y="323926"/>
                </a:lnTo>
                <a:lnTo>
                  <a:pt x="691082" y="334397"/>
                </a:lnTo>
                <a:lnTo>
                  <a:pt x="689097" y="348595"/>
                </a:lnTo>
                <a:lnTo>
                  <a:pt x="689097" y="416746"/>
                </a:lnTo>
                <a:lnTo>
                  <a:pt x="691082" y="430531"/>
                </a:lnTo>
                <a:lnTo>
                  <a:pt x="697004" y="440790"/>
                </a:lnTo>
                <a:lnTo>
                  <a:pt x="706808" y="447190"/>
                </a:lnTo>
                <a:lnTo>
                  <a:pt x="720441" y="449398"/>
                </a:lnTo>
                <a:lnTo>
                  <a:pt x="733634" y="447190"/>
                </a:lnTo>
                <a:lnTo>
                  <a:pt x="743213" y="440790"/>
                </a:lnTo>
                <a:lnTo>
                  <a:pt x="748816" y="430943"/>
                </a:lnTo>
                <a:lnTo>
                  <a:pt x="713982" y="430943"/>
                </a:lnTo>
                <a:lnTo>
                  <a:pt x="709708" y="427396"/>
                </a:lnTo>
                <a:lnTo>
                  <a:pt x="709708" y="337944"/>
                </a:lnTo>
                <a:lnTo>
                  <a:pt x="713982" y="334397"/>
                </a:lnTo>
                <a:lnTo>
                  <a:pt x="749051" y="334397"/>
                </a:lnTo>
                <a:lnTo>
                  <a:pt x="743213" y="323926"/>
                </a:lnTo>
                <a:lnTo>
                  <a:pt x="733634" y="317451"/>
                </a:lnTo>
                <a:lnTo>
                  <a:pt x="720441" y="315234"/>
                </a:lnTo>
                <a:close/>
              </a:path>
              <a:path w="992504" h="449580">
                <a:moveTo>
                  <a:pt x="751025" y="399001"/>
                </a:moveTo>
                <a:lnTo>
                  <a:pt x="731079" y="399001"/>
                </a:lnTo>
                <a:lnTo>
                  <a:pt x="731079" y="427396"/>
                </a:lnTo>
                <a:lnTo>
                  <a:pt x="727564" y="430943"/>
                </a:lnTo>
                <a:lnTo>
                  <a:pt x="748816" y="430943"/>
                </a:lnTo>
                <a:lnTo>
                  <a:pt x="749051" y="430531"/>
                </a:lnTo>
                <a:lnTo>
                  <a:pt x="751025" y="416746"/>
                </a:lnTo>
                <a:lnTo>
                  <a:pt x="751025" y="399001"/>
                </a:lnTo>
                <a:close/>
              </a:path>
              <a:path w="992504" h="449580">
                <a:moveTo>
                  <a:pt x="749051" y="334397"/>
                </a:moveTo>
                <a:lnTo>
                  <a:pt x="727564" y="334397"/>
                </a:lnTo>
                <a:lnTo>
                  <a:pt x="731079" y="337944"/>
                </a:lnTo>
                <a:lnTo>
                  <a:pt x="731079" y="361374"/>
                </a:lnTo>
                <a:lnTo>
                  <a:pt x="751025" y="361374"/>
                </a:lnTo>
                <a:lnTo>
                  <a:pt x="751025" y="348595"/>
                </a:lnTo>
                <a:lnTo>
                  <a:pt x="749051" y="334397"/>
                </a:lnTo>
                <a:close/>
              </a:path>
              <a:path w="992504" h="449580">
                <a:moveTo>
                  <a:pt x="568659" y="316652"/>
                </a:moveTo>
                <a:lnTo>
                  <a:pt x="537980" y="316652"/>
                </a:lnTo>
                <a:lnTo>
                  <a:pt x="537980" y="447979"/>
                </a:lnTo>
                <a:lnTo>
                  <a:pt x="558686" y="447979"/>
                </a:lnTo>
                <a:lnTo>
                  <a:pt x="558686" y="399001"/>
                </a:lnTo>
                <a:lnTo>
                  <a:pt x="568659" y="399001"/>
                </a:lnTo>
                <a:lnTo>
                  <a:pt x="582133" y="396893"/>
                </a:lnTo>
                <a:lnTo>
                  <a:pt x="591680" y="390658"/>
                </a:lnTo>
                <a:lnTo>
                  <a:pt x="597363" y="380429"/>
                </a:lnTo>
                <a:lnTo>
                  <a:pt x="597443" y="379828"/>
                </a:lnTo>
                <a:lnTo>
                  <a:pt x="558686" y="379828"/>
                </a:lnTo>
                <a:lnTo>
                  <a:pt x="558686" y="335816"/>
                </a:lnTo>
                <a:lnTo>
                  <a:pt x="597442" y="335816"/>
                </a:lnTo>
                <a:lnTo>
                  <a:pt x="597363" y="335220"/>
                </a:lnTo>
                <a:lnTo>
                  <a:pt x="591680" y="324994"/>
                </a:lnTo>
                <a:lnTo>
                  <a:pt x="582133" y="318760"/>
                </a:lnTo>
                <a:lnTo>
                  <a:pt x="568659" y="316652"/>
                </a:lnTo>
                <a:close/>
              </a:path>
              <a:path w="992504" h="449580">
                <a:moveTo>
                  <a:pt x="597442" y="335816"/>
                </a:moveTo>
                <a:lnTo>
                  <a:pt x="575023" y="335816"/>
                </a:lnTo>
                <a:lnTo>
                  <a:pt x="578632" y="338654"/>
                </a:lnTo>
                <a:lnTo>
                  <a:pt x="578632" y="376990"/>
                </a:lnTo>
                <a:lnTo>
                  <a:pt x="575023" y="379828"/>
                </a:lnTo>
                <a:lnTo>
                  <a:pt x="597443" y="379828"/>
                </a:lnTo>
                <a:lnTo>
                  <a:pt x="599243" y="366340"/>
                </a:lnTo>
                <a:lnTo>
                  <a:pt x="599243" y="349304"/>
                </a:lnTo>
                <a:lnTo>
                  <a:pt x="597442" y="335816"/>
                </a:lnTo>
                <a:close/>
              </a:path>
              <a:path w="992504" h="449580">
                <a:moveTo>
                  <a:pt x="643410" y="315234"/>
                </a:moveTo>
                <a:lnTo>
                  <a:pt x="629817" y="317451"/>
                </a:lnTo>
                <a:lnTo>
                  <a:pt x="620009" y="323926"/>
                </a:lnTo>
                <a:lnTo>
                  <a:pt x="614065" y="334397"/>
                </a:lnTo>
                <a:lnTo>
                  <a:pt x="612066" y="348595"/>
                </a:lnTo>
                <a:lnTo>
                  <a:pt x="612066" y="416746"/>
                </a:lnTo>
                <a:lnTo>
                  <a:pt x="614065" y="430531"/>
                </a:lnTo>
                <a:lnTo>
                  <a:pt x="620009" y="440790"/>
                </a:lnTo>
                <a:lnTo>
                  <a:pt x="629817" y="447190"/>
                </a:lnTo>
                <a:lnTo>
                  <a:pt x="643410" y="449398"/>
                </a:lnTo>
                <a:lnTo>
                  <a:pt x="656722" y="447190"/>
                </a:lnTo>
                <a:lnTo>
                  <a:pt x="666562" y="440790"/>
                </a:lnTo>
                <a:lnTo>
                  <a:pt x="672416" y="430943"/>
                </a:lnTo>
                <a:lnTo>
                  <a:pt x="637046" y="430943"/>
                </a:lnTo>
                <a:lnTo>
                  <a:pt x="632772" y="427396"/>
                </a:lnTo>
                <a:lnTo>
                  <a:pt x="632772" y="337944"/>
                </a:lnTo>
                <a:lnTo>
                  <a:pt x="637046" y="334397"/>
                </a:lnTo>
                <a:lnTo>
                  <a:pt x="672662" y="334397"/>
                </a:lnTo>
                <a:lnTo>
                  <a:pt x="666562" y="323926"/>
                </a:lnTo>
                <a:lnTo>
                  <a:pt x="656722" y="317451"/>
                </a:lnTo>
                <a:lnTo>
                  <a:pt x="643410" y="315234"/>
                </a:lnTo>
                <a:close/>
              </a:path>
              <a:path w="992504" h="449580">
                <a:moveTo>
                  <a:pt x="672662" y="334397"/>
                </a:moveTo>
                <a:lnTo>
                  <a:pt x="649869" y="334397"/>
                </a:lnTo>
                <a:lnTo>
                  <a:pt x="654143" y="337944"/>
                </a:lnTo>
                <a:lnTo>
                  <a:pt x="654143" y="427396"/>
                </a:lnTo>
                <a:lnTo>
                  <a:pt x="649869" y="430943"/>
                </a:lnTo>
                <a:lnTo>
                  <a:pt x="672416" y="430943"/>
                </a:lnTo>
                <a:lnTo>
                  <a:pt x="672662" y="430531"/>
                </a:lnTo>
                <a:lnTo>
                  <a:pt x="674754" y="416746"/>
                </a:lnTo>
                <a:lnTo>
                  <a:pt x="674754" y="348595"/>
                </a:lnTo>
                <a:lnTo>
                  <a:pt x="672662" y="334397"/>
                </a:lnTo>
                <a:close/>
              </a:path>
              <a:path w="992504" h="449580">
                <a:moveTo>
                  <a:pt x="942035" y="316652"/>
                </a:moveTo>
                <a:lnTo>
                  <a:pt x="923513" y="316652"/>
                </a:lnTo>
                <a:lnTo>
                  <a:pt x="923513" y="447979"/>
                </a:lnTo>
                <a:lnTo>
                  <a:pt x="944884" y="447979"/>
                </a:lnTo>
                <a:lnTo>
                  <a:pt x="959093" y="399710"/>
                </a:lnTo>
                <a:lnTo>
                  <a:pt x="942035" y="399710"/>
                </a:lnTo>
                <a:lnTo>
                  <a:pt x="942035" y="316652"/>
                </a:lnTo>
                <a:close/>
              </a:path>
              <a:path w="992504" h="449580">
                <a:moveTo>
                  <a:pt x="989716" y="355689"/>
                </a:moveTo>
                <a:lnTo>
                  <a:pt x="970529" y="355689"/>
                </a:lnTo>
                <a:lnTo>
                  <a:pt x="970529" y="447979"/>
                </a:lnTo>
                <a:lnTo>
                  <a:pt x="989716" y="447979"/>
                </a:lnTo>
                <a:lnTo>
                  <a:pt x="989716" y="355689"/>
                </a:lnTo>
                <a:close/>
              </a:path>
              <a:path w="992504" h="449580">
                <a:moveTo>
                  <a:pt x="989716" y="316652"/>
                </a:moveTo>
                <a:lnTo>
                  <a:pt x="966920" y="316652"/>
                </a:lnTo>
                <a:lnTo>
                  <a:pt x="949823" y="371315"/>
                </a:lnTo>
                <a:lnTo>
                  <a:pt x="942035" y="399710"/>
                </a:lnTo>
                <a:lnTo>
                  <a:pt x="959093" y="399710"/>
                </a:lnTo>
                <a:lnTo>
                  <a:pt x="962646" y="387641"/>
                </a:lnTo>
                <a:lnTo>
                  <a:pt x="970529" y="355689"/>
                </a:lnTo>
                <a:lnTo>
                  <a:pt x="989716" y="355689"/>
                </a:lnTo>
                <a:lnTo>
                  <a:pt x="989716" y="316652"/>
                </a:lnTo>
                <a:close/>
              </a:path>
              <a:path w="992504" h="449580">
                <a:moveTo>
                  <a:pt x="620614" y="157631"/>
                </a:moveTo>
                <a:lnTo>
                  <a:pt x="607021" y="159838"/>
                </a:lnTo>
                <a:lnTo>
                  <a:pt x="597213" y="166239"/>
                </a:lnTo>
                <a:lnTo>
                  <a:pt x="591269" y="176502"/>
                </a:lnTo>
                <a:lnTo>
                  <a:pt x="589270" y="190292"/>
                </a:lnTo>
                <a:lnTo>
                  <a:pt x="589270" y="259152"/>
                </a:lnTo>
                <a:lnTo>
                  <a:pt x="591269" y="272937"/>
                </a:lnTo>
                <a:lnTo>
                  <a:pt x="597213" y="283197"/>
                </a:lnTo>
                <a:lnTo>
                  <a:pt x="607021" y="289597"/>
                </a:lnTo>
                <a:lnTo>
                  <a:pt x="620614" y="291804"/>
                </a:lnTo>
                <a:lnTo>
                  <a:pt x="634247" y="289597"/>
                </a:lnTo>
                <a:lnTo>
                  <a:pt x="644051" y="283197"/>
                </a:lnTo>
                <a:lnTo>
                  <a:pt x="649735" y="273350"/>
                </a:lnTo>
                <a:lnTo>
                  <a:pt x="614250" y="273350"/>
                </a:lnTo>
                <a:lnTo>
                  <a:pt x="609976" y="269793"/>
                </a:lnTo>
                <a:lnTo>
                  <a:pt x="609976" y="179641"/>
                </a:lnTo>
                <a:lnTo>
                  <a:pt x="614250" y="176094"/>
                </a:lnTo>
                <a:lnTo>
                  <a:pt x="649738" y="176094"/>
                </a:lnTo>
                <a:lnTo>
                  <a:pt x="644051" y="166239"/>
                </a:lnTo>
                <a:lnTo>
                  <a:pt x="634247" y="159838"/>
                </a:lnTo>
                <a:lnTo>
                  <a:pt x="620614" y="157631"/>
                </a:lnTo>
                <a:close/>
              </a:path>
              <a:path w="992504" h="449580">
                <a:moveTo>
                  <a:pt x="649738" y="176094"/>
                </a:moveTo>
                <a:lnTo>
                  <a:pt x="627073" y="176094"/>
                </a:lnTo>
                <a:lnTo>
                  <a:pt x="631347" y="179641"/>
                </a:lnTo>
                <a:lnTo>
                  <a:pt x="631347" y="269793"/>
                </a:lnTo>
                <a:lnTo>
                  <a:pt x="627073" y="273350"/>
                </a:lnTo>
                <a:lnTo>
                  <a:pt x="649735" y="273350"/>
                </a:lnTo>
                <a:lnTo>
                  <a:pt x="649973" y="272937"/>
                </a:lnTo>
                <a:lnTo>
                  <a:pt x="651958" y="259152"/>
                </a:lnTo>
                <a:lnTo>
                  <a:pt x="651958" y="190292"/>
                </a:lnTo>
                <a:lnTo>
                  <a:pt x="649973" y="176502"/>
                </a:lnTo>
                <a:lnTo>
                  <a:pt x="649738" y="176094"/>
                </a:lnTo>
                <a:close/>
              </a:path>
              <a:path w="992504" h="449580">
                <a:moveTo>
                  <a:pt x="989716" y="159059"/>
                </a:moveTo>
                <a:lnTo>
                  <a:pt x="969104" y="159059"/>
                </a:lnTo>
                <a:lnTo>
                  <a:pt x="969104" y="290385"/>
                </a:lnTo>
                <a:lnTo>
                  <a:pt x="989716" y="290385"/>
                </a:lnTo>
                <a:lnTo>
                  <a:pt x="989716" y="159059"/>
                </a:lnTo>
                <a:close/>
              </a:path>
              <a:path w="992504" h="449580">
                <a:moveTo>
                  <a:pt x="498752" y="159059"/>
                </a:moveTo>
                <a:lnTo>
                  <a:pt x="433214" y="159059"/>
                </a:lnTo>
                <a:lnTo>
                  <a:pt x="433214" y="290385"/>
                </a:lnTo>
                <a:lnTo>
                  <a:pt x="453920" y="290385"/>
                </a:lnTo>
                <a:lnTo>
                  <a:pt x="453920" y="177513"/>
                </a:lnTo>
                <a:lnTo>
                  <a:pt x="498752" y="177513"/>
                </a:lnTo>
                <a:lnTo>
                  <a:pt x="498752" y="159059"/>
                </a:lnTo>
                <a:close/>
              </a:path>
              <a:path w="992504" h="449580">
                <a:moveTo>
                  <a:pt x="498752" y="177513"/>
                </a:moveTo>
                <a:lnTo>
                  <a:pt x="477381" y="177513"/>
                </a:lnTo>
                <a:lnTo>
                  <a:pt x="477381" y="290385"/>
                </a:lnTo>
                <a:lnTo>
                  <a:pt x="498752" y="290385"/>
                </a:lnTo>
                <a:lnTo>
                  <a:pt x="498752" y="177513"/>
                </a:lnTo>
                <a:close/>
              </a:path>
              <a:path w="992504" h="449580">
                <a:moveTo>
                  <a:pt x="545863" y="159059"/>
                </a:moveTo>
                <a:lnTo>
                  <a:pt x="515184" y="159059"/>
                </a:lnTo>
                <a:lnTo>
                  <a:pt x="515184" y="290385"/>
                </a:lnTo>
                <a:lnTo>
                  <a:pt x="535890" y="290385"/>
                </a:lnTo>
                <a:lnTo>
                  <a:pt x="535890" y="241398"/>
                </a:lnTo>
                <a:lnTo>
                  <a:pt x="545863" y="241398"/>
                </a:lnTo>
                <a:lnTo>
                  <a:pt x="559337" y="239192"/>
                </a:lnTo>
                <a:lnTo>
                  <a:pt x="568884" y="232794"/>
                </a:lnTo>
                <a:lnTo>
                  <a:pt x="574567" y="222535"/>
                </a:lnTo>
                <a:lnTo>
                  <a:pt x="574608" y="222235"/>
                </a:lnTo>
                <a:lnTo>
                  <a:pt x="535890" y="222235"/>
                </a:lnTo>
                <a:lnTo>
                  <a:pt x="535890" y="177513"/>
                </a:lnTo>
                <a:lnTo>
                  <a:pt x="574506" y="177513"/>
                </a:lnTo>
                <a:lnTo>
                  <a:pt x="568884" y="167397"/>
                </a:lnTo>
                <a:lnTo>
                  <a:pt x="559337" y="161165"/>
                </a:lnTo>
                <a:lnTo>
                  <a:pt x="545863" y="159059"/>
                </a:lnTo>
                <a:close/>
              </a:path>
              <a:path w="992504" h="449580">
                <a:moveTo>
                  <a:pt x="574506" y="177513"/>
                </a:moveTo>
                <a:lnTo>
                  <a:pt x="552227" y="177513"/>
                </a:lnTo>
                <a:lnTo>
                  <a:pt x="555836" y="181060"/>
                </a:lnTo>
                <a:lnTo>
                  <a:pt x="555836" y="219397"/>
                </a:lnTo>
                <a:lnTo>
                  <a:pt x="552227" y="222235"/>
                </a:lnTo>
                <a:lnTo>
                  <a:pt x="574608" y="222235"/>
                </a:lnTo>
                <a:lnTo>
                  <a:pt x="576447" y="208746"/>
                </a:lnTo>
                <a:lnTo>
                  <a:pt x="576447" y="191711"/>
                </a:lnTo>
                <a:lnTo>
                  <a:pt x="574567" y="177623"/>
                </a:lnTo>
                <a:close/>
              </a:path>
              <a:path w="992504" h="449580">
                <a:moveTo>
                  <a:pt x="916389" y="159059"/>
                </a:moveTo>
                <a:lnTo>
                  <a:pt x="895683" y="159059"/>
                </a:lnTo>
                <a:lnTo>
                  <a:pt x="895683" y="290385"/>
                </a:lnTo>
                <a:lnTo>
                  <a:pt x="926362" y="290385"/>
                </a:lnTo>
                <a:lnTo>
                  <a:pt x="939837" y="288278"/>
                </a:lnTo>
                <a:lnTo>
                  <a:pt x="949384" y="282044"/>
                </a:lnTo>
                <a:lnTo>
                  <a:pt x="955003" y="271931"/>
                </a:lnTo>
                <a:lnTo>
                  <a:pt x="916389" y="271931"/>
                </a:lnTo>
                <a:lnTo>
                  <a:pt x="916389" y="227200"/>
                </a:lnTo>
                <a:lnTo>
                  <a:pt x="955092" y="227200"/>
                </a:lnTo>
                <a:lnTo>
                  <a:pt x="955066" y="227014"/>
                </a:lnTo>
                <a:lnTo>
                  <a:pt x="949384" y="216999"/>
                </a:lnTo>
                <a:lnTo>
                  <a:pt x="939837" y="210843"/>
                </a:lnTo>
                <a:lnTo>
                  <a:pt x="926362" y="208746"/>
                </a:lnTo>
                <a:lnTo>
                  <a:pt x="916389" y="208746"/>
                </a:lnTo>
                <a:lnTo>
                  <a:pt x="916389" y="159059"/>
                </a:lnTo>
                <a:close/>
              </a:path>
              <a:path w="992504" h="449580">
                <a:moveTo>
                  <a:pt x="955092" y="227200"/>
                </a:moveTo>
                <a:lnTo>
                  <a:pt x="932726" y="227200"/>
                </a:lnTo>
                <a:lnTo>
                  <a:pt x="936336" y="230048"/>
                </a:lnTo>
                <a:lnTo>
                  <a:pt x="936336" y="268375"/>
                </a:lnTo>
                <a:lnTo>
                  <a:pt x="932726" y="271931"/>
                </a:lnTo>
                <a:lnTo>
                  <a:pt x="955003" y="271931"/>
                </a:lnTo>
                <a:lnTo>
                  <a:pt x="956947" y="257733"/>
                </a:lnTo>
                <a:lnTo>
                  <a:pt x="956947" y="240689"/>
                </a:lnTo>
                <a:lnTo>
                  <a:pt x="955092" y="227200"/>
                </a:lnTo>
                <a:close/>
              </a:path>
              <a:path w="992504" h="449580">
                <a:moveTo>
                  <a:pt x="860825" y="177513"/>
                </a:moveTo>
                <a:lnTo>
                  <a:pt x="840118" y="177513"/>
                </a:lnTo>
                <a:lnTo>
                  <a:pt x="840118" y="290385"/>
                </a:lnTo>
                <a:lnTo>
                  <a:pt x="860825" y="290385"/>
                </a:lnTo>
                <a:lnTo>
                  <a:pt x="860825" y="177513"/>
                </a:lnTo>
                <a:close/>
              </a:path>
              <a:path w="992504" h="449580">
                <a:moveTo>
                  <a:pt x="882196" y="159059"/>
                </a:moveTo>
                <a:lnTo>
                  <a:pt x="817988" y="159059"/>
                </a:lnTo>
                <a:lnTo>
                  <a:pt x="817988" y="177513"/>
                </a:lnTo>
                <a:lnTo>
                  <a:pt x="882196" y="177513"/>
                </a:lnTo>
                <a:lnTo>
                  <a:pt x="882196" y="159059"/>
                </a:lnTo>
                <a:close/>
              </a:path>
              <a:path w="992504" h="449580">
                <a:moveTo>
                  <a:pt x="759573" y="159059"/>
                </a:moveTo>
                <a:lnTo>
                  <a:pt x="738962" y="159059"/>
                </a:lnTo>
                <a:lnTo>
                  <a:pt x="738962" y="290385"/>
                </a:lnTo>
                <a:lnTo>
                  <a:pt x="759573" y="290385"/>
                </a:lnTo>
                <a:lnTo>
                  <a:pt x="759573" y="249921"/>
                </a:lnTo>
                <a:lnTo>
                  <a:pt x="766032" y="237851"/>
                </a:lnTo>
                <a:lnTo>
                  <a:pt x="786676" y="237851"/>
                </a:lnTo>
                <a:lnTo>
                  <a:pt x="778855" y="217978"/>
                </a:lnTo>
                <a:lnTo>
                  <a:pt x="779541" y="216559"/>
                </a:lnTo>
                <a:lnTo>
                  <a:pt x="759573" y="216559"/>
                </a:lnTo>
                <a:lnTo>
                  <a:pt x="759573" y="159059"/>
                </a:lnTo>
                <a:close/>
              </a:path>
              <a:path w="992504" h="449580">
                <a:moveTo>
                  <a:pt x="786676" y="237851"/>
                </a:moveTo>
                <a:lnTo>
                  <a:pt x="766032" y="237851"/>
                </a:lnTo>
                <a:lnTo>
                  <a:pt x="786643" y="290385"/>
                </a:lnTo>
                <a:lnTo>
                  <a:pt x="807350" y="290385"/>
                </a:lnTo>
                <a:lnTo>
                  <a:pt x="786676" y="237851"/>
                </a:lnTo>
                <a:close/>
              </a:path>
              <a:path w="992504" h="449580">
                <a:moveTo>
                  <a:pt x="807350" y="159059"/>
                </a:moveTo>
                <a:lnTo>
                  <a:pt x="786643" y="159059"/>
                </a:lnTo>
                <a:lnTo>
                  <a:pt x="759573" y="216559"/>
                </a:lnTo>
                <a:lnTo>
                  <a:pt x="779541" y="216559"/>
                </a:lnTo>
                <a:lnTo>
                  <a:pt x="807350" y="159059"/>
                </a:lnTo>
                <a:close/>
              </a:path>
              <a:path w="992504" h="449580">
                <a:moveTo>
                  <a:pt x="723955" y="159059"/>
                </a:moveTo>
                <a:lnTo>
                  <a:pt x="667630" y="159059"/>
                </a:lnTo>
                <a:lnTo>
                  <a:pt x="667630" y="290385"/>
                </a:lnTo>
                <a:lnTo>
                  <a:pt x="723955" y="290385"/>
                </a:lnTo>
                <a:lnTo>
                  <a:pt x="723955" y="271931"/>
                </a:lnTo>
                <a:lnTo>
                  <a:pt x="688337" y="271931"/>
                </a:lnTo>
                <a:lnTo>
                  <a:pt x="688337" y="233595"/>
                </a:lnTo>
                <a:lnTo>
                  <a:pt x="716831" y="233595"/>
                </a:lnTo>
                <a:lnTo>
                  <a:pt x="716831" y="214422"/>
                </a:lnTo>
                <a:lnTo>
                  <a:pt x="688337" y="214422"/>
                </a:lnTo>
                <a:lnTo>
                  <a:pt x="688337" y="177513"/>
                </a:lnTo>
                <a:lnTo>
                  <a:pt x="723955" y="177513"/>
                </a:lnTo>
                <a:lnTo>
                  <a:pt x="723955" y="159059"/>
                </a:lnTo>
                <a:close/>
              </a:path>
              <a:path w="992504" h="449580">
                <a:moveTo>
                  <a:pt x="433214" y="1418"/>
                </a:moveTo>
                <a:lnTo>
                  <a:pt x="412574" y="1418"/>
                </a:lnTo>
                <a:lnTo>
                  <a:pt x="412574" y="132792"/>
                </a:lnTo>
                <a:lnTo>
                  <a:pt x="433214" y="132792"/>
                </a:lnTo>
                <a:lnTo>
                  <a:pt x="433214" y="76711"/>
                </a:lnTo>
                <a:lnTo>
                  <a:pt x="478141" y="76711"/>
                </a:lnTo>
                <a:lnTo>
                  <a:pt x="478141" y="57509"/>
                </a:lnTo>
                <a:lnTo>
                  <a:pt x="433214" y="57509"/>
                </a:lnTo>
                <a:lnTo>
                  <a:pt x="433214" y="1418"/>
                </a:lnTo>
                <a:close/>
              </a:path>
              <a:path w="992504" h="449580">
                <a:moveTo>
                  <a:pt x="478141" y="76711"/>
                </a:moveTo>
                <a:lnTo>
                  <a:pt x="456770" y="76711"/>
                </a:lnTo>
                <a:lnTo>
                  <a:pt x="456770" y="132792"/>
                </a:lnTo>
                <a:lnTo>
                  <a:pt x="478141" y="132792"/>
                </a:lnTo>
                <a:lnTo>
                  <a:pt x="478141" y="76711"/>
                </a:lnTo>
                <a:close/>
              </a:path>
              <a:path w="992504" h="449580">
                <a:moveTo>
                  <a:pt x="478141" y="1418"/>
                </a:moveTo>
                <a:lnTo>
                  <a:pt x="456770" y="1418"/>
                </a:lnTo>
                <a:lnTo>
                  <a:pt x="456770" y="57509"/>
                </a:lnTo>
                <a:lnTo>
                  <a:pt x="478141" y="57509"/>
                </a:lnTo>
                <a:lnTo>
                  <a:pt x="478141" y="1418"/>
                </a:lnTo>
                <a:close/>
              </a:path>
              <a:path w="992504" h="449580">
                <a:moveTo>
                  <a:pt x="365549" y="0"/>
                </a:moveTo>
                <a:lnTo>
                  <a:pt x="352231" y="2213"/>
                </a:lnTo>
                <a:lnTo>
                  <a:pt x="342388" y="8631"/>
                </a:lnTo>
                <a:lnTo>
                  <a:pt x="336288" y="18914"/>
                </a:lnTo>
                <a:lnTo>
                  <a:pt x="334195" y="32727"/>
                </a:lnTo>
                <a:lnTo>
                  <a:pt x="334303" y="102259"/>
                </a:lnTo>
                <a:lnTo>
                  <a:pt x="336288" y="115340"/>
                </a:lnTo>
                <a:lnTo>
                  <a:pt x="342388" y="125602"/>
                </a:lnTo>
                <a:lnTo>
                  <a:pt x="352231" y="132003"/>
                </a:lnTo>
                <a:lnTo>
                  <a:pt x="365549" y="134211"/>
                </a:lnTo>
                <a:lnTo>
                  <a:pt x="379163" y="132003"/>
                </a:lnTo>
                <a:lnTo>
                  <a:pt x="388972" y="125602"/>
                </a:lnTo>
                <a:lnTo>
                  <a:pt x="394673" y="115747"/>
                </a:lnTo>
                <a:lnTo>
                  <a:pt x="359137" y="115747"/>
                </a:lnTo>
                <a:lnTo>
                  <a:pt x="354854" y="112200"/>
                </a:lnTo>
                <a:lnTo>
                  <a:pt x="354854" y="22039"/>
                </a:lnTo>
                <a:lnTo>
                  <a:pt x="359137" y="18539"/>
                </a:lnTo>
                <a:lnTo>
                  <a:pt x="394692" y="18539"/>
                </a:lnTo>
                <a:lnTo>
                  <a:pt x="388972" y="8631"/>
                </a:lnTo>
                <a:lnTo>
                  <a:pt x="379163" y="2213"/>
                </a:lnTo>
                <a:lnTo>
                  <a:pt x="365549" y="0"/>
                </a:lnTo>
                <a:close/>
              </a:path>
              <a:path w="992504" h="449580">
                <a:moveTo>
                  <a:pt x="394692" y="18539"/>
                </a:moveTo>
                <a:lnTo>
                  <a:pt x="372672" y="18539"/>
                </a:lnTo>
                <a:lnTo>
                  <a:pt x="376234" y="22039"/>
                </a:lnTo>
                <a:lnTo>
                  <a:pt x="376234" y="112200"/>
                </a:lnTo>
                <a:lnTo>
                  <a:pt x="372672" y="115747"/>
                </a:lnTo>
                <a:lnTo>
                  <a:pt x="394673" y="115747"/>
                </a:lnTo>
                <a:lnTo>
                  <a:pt x="394908" y="115340"/>
                </a:lnTo>
                <a:lnTo>
                  <a:pt x="396800" y="102259"/>
                </a:lnTo>
                <a:lnTo>
                  <a:pt x="396902" y="32727"/>
                </a:lnTo>
                <a:lnTo>
                  <a:pt x="394908" y="18914"/>
                </a:lnTo>
                <a:lnTo>
                  <a:pt x="394692" y="18539"/>
                </a:lnTo>
                <a:close/>
              </a:path>
              <a:path w="992504" h="449580">
                <a:moveTo>
                  <a:pt x="991900" y="1418"/>
                </a:moveTo>
                <a:lnTo>
                  <a:pt x="934911" y="1418"/>
                </a:lnTo>
                <a:lnTo>
                  <a:pt x="934911" y="132792"/>
                </a:lnTo>
                <a:lnTo>
                  <a:pt x="991900" y="132792"/>
                </a:lnTo>
                <a:lnTo>
                  <a:pt x="991900" y="114328"/>
                </a:lnTo>
                <a:lnTo>
                  <a:pt x="956282" y="114328"/>
                </a:lnTo>
                <a:lnTo>
                  <a:pt x="956282" y="75292"/>
                </a:lnTo>
                <a:lnTo>
                  <a:pt x="984777" y="75292"/>
                </a:lnTo>
                <a:lnTo>
                  <a:pt x="984777" y="56847"/>
                </a:lnTo>
                <a:lnTo>
                  <a:pt x="956282" y="56847"/>
                </a:lnTo>
                <a:lnTo>
                  <a:pt x="956282" y="19958"/>
                </a:lnTo>
                <a:lnTo>
                  <a:pt x="991900" y="19958"/>
                </a:lnTo>
                <a:lnTo>
                  <a:pt x="991900" y="1418"/>
                </a:lnTo>
                <a:close/>
              </a:path>
              <a:path w="992504" h="449580">
                <a:moveTo>
                  <a:pt x="543014" y="1418"/>
                </a:moveTo>
                <a:lnTo>
                  <a:pt x="512334" y="1418"/>
                </a:lnTo>
                <a:lnTo>
                  <a:pt x="491628" y="132792"/>
                </a:lnTo>
                <a:lnTo>
                  <a:pt x="510150" y="132792"/>
                </a:lnTo>
                <a:lnTo>
                  <a:pt x="514519" y="108653"/>
                </a:lnTo>
                <a:lnTo>
                  <a:pt x="560458" y="108653"/>
                </a:lnTo>
                <a:lnTo>
                  <a:pt x="557571" y="90908"/>
                </a:lnTo>
                <a:lnTo>
                  <a:pt x="516609" y="90908"/>
                </a:lnTo>
                <a:lnTo>
                  <a:pt x="526582" y="24876"/>
                </a:lnTo>
                <a:lnTo>
                  <a:pt x="546830" y="24876"/>
                </a:lnTo>
                <a:lnTo>
                  <a:pt x="543014" y="1418"/>
                </a:lnTo>
                <a:close/>
              </a:path>
              <a:path w="992504" h="449580">
                <a:moveTo>
                  <a:pt x="560458" y="108653"/>
                </a:moveTo>
                <a:lnTo>
                  <a:pt x="539404" y="108653"/>
                </a:lnTo>
                <a:lnTo>
                  <a:pt x="543014" y="132792"/>
                </a:lnTo>
                <a:lnTo>
                  <a:pt x="564385" y="132792"/>
                </a:lnTo>
                <a:lnTo>
                  <a:pt x="560458" y="108653"/>
                </a:lnTo>
                <a:close/>
              </a:path>
              <a:path w="992504" h="449580">
                <a:moveTo>
                  <a:pt x="546830" y="24876"/>
                </a:moveTo>
                <a:lnTo>
                  <a:pt x="526582" y="24876"/>
                </a:lnTo>
                <a:lnTo>
                  <a:pt x="536555" y="90908"/>
                </a:lnTo>
                <a:lnTo>
                  <a:pt x="557571" y="90908"/>
                </a:lnTo>
                <a:lnTo>
                  <a:pt x="546830" y="24876"/>
                </a:lnTo>
                <a:close/>
              </a:path>
              <a:path w="992504" h="449580">
                <a:moveTo>
                  <a:pt x="185263" y="1418"/>
                </a:moveTo>
                <a:lnTo>
                  <a:pt x="164604" y="1418"/>
                </a:lnTo>
                <a:lnTo>
                  <a:pt x="164604" y="132792"/>
                </a:lnTo>
                <a:lnTo>
                  <a:pt x="218753" y="132792"/>
                </a:lnTo>
                <a:lnTo>
                  <a:pt x="218753" y="150537"/>
                </a:lnTo>
                <a:lnTo>
                  <a:pt x="238709" y="150537"/>
                </a:lnTo>
                <a:lnTo>
                  <a:pt x="238709" y="114328"/>
                </a:lnTo>
                <a:lnTo>
                  <a:pt x="185263" y="114328"/>
                </a:lnTo>
                <a:lnTo>
                  <a:pt x="185263" y="1418"/>
                </a:lnTo>
                <a:close/>
              </a:path>
              <a:path w="992504" h="449580">
                <a:moveTo>
                  <a:pt x="230161" y="1418"/>
                </a:moveTo>
                <a:lnTo>
                  <a:pt x="208780" y="1418"/>
                </a:lnTo>
                <a:lnTo>
                  <a:pt x="208780" y="114328"/>
                </a:lnTo>
                <a:lnTo>
                  <a:pt x="230161" y="114328"/>
                </a:lnTo>
                <a:lnTo>
                  <a:pt x="230161" y="1418"/>
                </a:lnTo>
                <a:close/>
              </a:path>
              <a:path w="992504" h="449580">
                <a:moveTo>
                  <a:pt x="763183" y="1418"/>
                </a:moveTo>
                <a:lnTo>
                  <a:pt x="742477" y="1418"/>
                </a:lnTo>
                <a:lnTo>
                  <a:pt x="742477" y="132792"/>
                </a:lnTo>
                <a:lnTo>
                  <a:pt x="763183" y="132792"/>
                </a:lnTo>
                <a:lnTo>
                  <a:pt x="763183" y="76711"/>
                </a:lnTo>
                <a:lnTo>
                  <a:pt x="808014" y="76711"/>
                </a:lnTo>
                <a:lnTo>
                  <a:pt x="808014" y="57509"/>
                </a:lnTo>
                <a:lnTo>
                  <a:pt x="763183" y="57509"/>
                </a:lnTo>
                <a:lnTo>
                  <a:pt x="763183" y="1418"/>
                </a:lnTo>
                <a:close/>
              </a:path>
              <a:path w="992504" h="449580">
                <a:moveTo>
                  <a:pt x="808014" y="76711"/>
                </a:moveTo>
                <a:lnTo>
                  <a:pt x="786643" y="76711"/>
                </a:lnTo>
                <a:lnTo>
                  <a:pt x="786643" y="132792"/>
                </a:lnTo>
                <a:lnTo>
                  <a:pt x="808014" y="132792"/>
                </a:lnTo>
                <a:lnTo>
                  <a:pt x="808014" y="76711"/>
                </a:lnTo>
                <a:close/>
              </a:path>
              <a:path w="992504" h="449580">
                <a:moveTo>
                  <a:pt x="808014" y="1418"/>
                </a:moveTo>
                <a:lnTo>
                  <a:pt x="786643" y="1418"/>
                </a:lnTo>
                <a:lnTo>
                  <a:pt x="786643" y="57509"/>
                </a:lnTo>
                <a:lnTo>
                  <a:pt x="808014" y="57509"/>
                </a:lnTo>
                <a:lnTo>
                  <a:pt x="808014" y="1418"/>
                </a:lnTo>
                <a:close/>
              </a:path>
              <a:path w="992504" h="449580">
                <a:moveTo>
                  <a:pt x="686912" y="1418"/>
                </a:moveTo>
                <a:lnTo>
                  <a:pt x="666206" y="1418"/>
                </a:lnTo>
                <a:lnTo>
                  <a:pt x="666206" y="132792"/>
                </a:lnTo>
                <a:lnTo>
                  <a:pt x="696885" y="132792"/>
                </a:lnTo>
                <a:lnTo>
                  <a:pt x="710518" y="130684"/>
                </a:lnTo>
                <a:lnTo>
                  <a:pt x="720322" y="124449"/>
                </a:lnTo>
                <a:lnTo>
                  <a:pt x="726181" y="114328"/>
                </a:lnTo>
                <a:lnTo>
                  <a:pt x="686912" y="114328"/>
                </a:lnTo>
                <a:lnTo>
                  <a:pt x="686912" y="69616"/>
                </a:lnTo>
                <a:lnTo>
                  <a:pt x="726285" y="69616"/>
                </a:lnTo>
                <a:lnTo>
                  <a:pt x="726244" y="69330"/>
                </a:lnTo>
                <a:lnTo>
                  <a:pt x="720322" y="59046"/>
                </a:lnTo>
                <a:lnTo>
                  <a:pt x="710518" y="52629"/>
                </a:lnTo>
                <a:lnTo>
                  <a:pt x="696885" y="50415"/>
                </a:lnTo>
                <a:lnTo>
                  <a:pt x="686912" y="50415"/>
                </a:lnTo>
                <a:lnTo>
                  <a:pt x="686912" y="1418"/>
                </a:lnTo>
                <a:close/>
              </a:path>
              <a:path w="992504" h="449580">
                <a:moveTo>
                  <a:pt x="726285" y="69616"/>
                </a:moveTo>
                <a:lnTo>
                  <a:pt x="703344" y="69616"/>
                </a:lnTo>
                <a:lnTo>
                  <a:pt x="706858" y="72454"/>
                </a:lnTo>
                <a:lnTo>
                  <a:pt x="706858" y="110781"/>
                </a:lnTo>
                <a:lnTo>
                  <a:pt x="703344" y="114328"/>
                </a:lnTo>
                <a:lnTo>
                  <a:pt x="726181" y="114328"/>
                </a:lnTo>
                <a:lnTo>
                  <a:pt x="728229" y="100131"/>
                </a:lnTo>
                <a:lnTo>
                  <a:pt x="728229" y="83143"/>
                </a:lnTo>
                <a:lnTo>
                  <a:pt x="726285" y="69616"/>
                </a:lnTo>
                <a:close/>
              </a:path>
              <a:path w="992504" h="449580">
                <a:moveTo>
                  <a:pt x="845058" y="1418"/>
                </a:moveTo>
                <a:lnTo>
                  <a:pt x="824446" y="1418"/>
                </a:lnTo>
                <a:lnTo>
                  <a:pt x="824446" y="132792"/>
                </a:lnTo>
                <a:lnTo>
                  <a:pt x="855031" y="132792"/>
                </a:lnTo>
                <a:lnTo>
                  <a:pt x="868560" y="130684"/>
                </a:lnTo>
                <a:lnTo>
                  <a:pt x="878135" y="124449"/>
                </a:lnTo>
                <a:lnTo>
                  <a:pt x="883768" y="114328"/>
                </a:lnTo>
                <a:lnTo>
                  <a:pt x="845058" y="114328"/>
                </a:lnTo>
                <a:lnTo>
                  <a:pt x="845058" y="69616"/>
                </a:lnTo>
                <a:lnTo>
                  <a:pt x="883867" y="69616"/>
                </a:lnTo>
                <a:lnTo>
                  <a:pt x="883828" y="69330"/>
                </a:lnTo>
                <a:lnTo>
                  <a:pt x="878135" y="59046"/>
                </a:lnTo>
                <a:lnTo>
                  <a:pt x="868560" y="52629"/>
                </a:lnTo>
                <a:lnTo>
                  <a:pt x="855031" y="50415"/>
                </a:lnTo>
                <a:lnTo>
                  <a:pt x="845058" y="50415"/>
                </a:lnTo>
                <a:lnTo>
                  <a:pt x="845058" y="1418"/>
                </a:lnTo>
                <a:close/>
              </a:path>
              <a:path w="992504" h="449580">
                <a:moveTo>
                  <a:pt x="883867" y="69616"/>
                </a:moveTo>
                <a:lnTo>
                  <a:pt x="861489" y="69616"/>
                </a:lnTo>
                <a:lnTo>
                  <a:pt x="865099" y="72454"/>
                </a:lnTo>
                <a:lnTo>
                  <a:pt x="865099" y="110781"/>
                </a:lnTo>
                <a:lnTo>
                  <a:pt x="861489" y="114328"/>
                </a:lnTo>
                <a:lnTo>
                  <a:pt x="883768" y="114328"/>
                </a:lnTo>
                <a:lnTo>
                  <a:pt x="885710" y="100131"/>
                </a:lnTo>
                <a:lnTo>
                  <a:pt x="885710" y="83143"/>
                </a:lnTo>
                <a:lnTo>
                  <a:pt x="883867" y="69616"/>
                </a:lnTo>
                <a:close/>
              </a:path>
              <a:path w="992504" h="449580">
                <a:moveTo>
                  <a:pt x="649869" y="1418"/>
                </a:moveTo>
                <a:lnTo>
                  <a:pt x="590695" y="1418"/>
                </a:lnTo>
                <a:lnTo>
                  <a:pt x="587845" y="100840"/>
                </a:lnTo>
                <a:lnTo>
                  <a:pt x="587180" y="112909"/>
                </a:lnTo>
                <a:lnTo>
                  <a:pt x="584331" y="114328"/>
                </a:lnTo>
                <a:lnTo>
                  <a:pt x="575023" y="114328"/>
                </a:lnTo>
                <a:lnTo>
                  <a:pt x="575023" y="132792"/>
                </a:lnTo>
                <a:lnTo>
                  <a:pt x="577872" y="132792"/>
                </a:lnTo>
                <a:lnTo>
                  <a:pt x="591201" y="130972"/>
                </a:lnTo>
                <a:lnTo>
                  <a:pt x="600442" y="125159"/>
                </a:lnTo>
                <a:lnTo>
                  <a:pt x="606069" y="114819"/>
                </a:lnTo>
                <a:lnTo>
                  <a:pt x="608551" y="99421"/>
                </a:lnTo>
                <a:lnTo>
                  <a:pt x="610641" y="19958"/>
                </a:lnTo>
                <a:lnTo>
                  <a:pt x="649869" y="19958"/>
                </a:lnTo>
                <a:lnTo>
                  <a:pt x="649869" y="1418"/>
                </a:lnTo>
                <a:close/>
              </a:path>
              <a:path w="992504" h="449580">
                <a:moveTo>
                  <a:pt x="649869" y="19958"/>
                </a:moveTo>
                <a:lnTo>
                  <a:pt x="628498" y="19958"/>
                </a:lnTo>
                <a:lnTo>
                  <a:pt x="628498" y="132792"/>
                </a:lnTo>
                <a:lnTo>
                  <a:pt x="649869" y="132792"/>
                </a:lnTo>
                <a:lnTo>
                  <a:pt x="649869" y="19958"/>
                </a:lnTo>
                <a:close/>
              </a:path>
              <a:path w="992504" h="449580">
                <a:moveTo>
                  <a:pt x="271488" y="1418"/>
                </a:moveTo>
                <a:lnTo>
                  <a:pt x="252957" y="1418"/>
                </a:lnTo>
                <a:lnTo>
                  <a:pt x="252957" y="132792"/>
                </a:lnTo>
                <a:lnTo>
                  <a:pt x="274337" y="132792"/>
                </a:lnTo>
                <a:lnTo>
                  <a:pt x="288580" y="84561"/>
                </a:lnTo>
                <a:lnTo>
                  <a:pt x="271488" y="84561"/>
                </a:lnTo>
                <a:lnTo>
                  <a:pt x="271488" y="1418"/>
                </a:lnTo>
                <a:close/>
              </a:path>
              <a:path w="992504" h="449580">
                <a:moveTo>
                  <a:pt x="319226" y="40483"/>
                </a:moveTo>
                <a:lnTo>
                  <a:pt x="299992" y="40483"/>
                </a:lnTo>
                <a:lnTo>
                  <a:pt x="299992" y="132792"/>
                </a:lnTo>
                <a:lnTo>
                  <a:pt x="319226" y="132792"/>
                </a:lnTo>
                <a:lnTo>
                  <a:pt x="319226" y="40483"/>
                </a:lnTo>
                <a:close/>
              </a:path>
              <a:path w="992504" h="449580">
                <a:moveTo>
                  <a:pt x="319226" y="1418"/>
                </a:moveTo>
                <a:lnTo>
                  <a:pt x="296430" y="1418"/>
                </a:lnTo>
                <a:lnTo>
                  <a:pt x="279324" y="55428"/>
                </a:lnTo>
                <a:lnTo>
                  <a:pt x="271488" y="84561"/>
                </a:lnTo>
                <a:lnTo>
                  <a:pt x="288580" y="84561"/>
                </a:lnTo>
                <a:lnTo>
                  <a:pt x="292156" y="72454"/>
                </a:lnTo>
                <a:lnTo>
                  <a:pt x="299992" y="40483"/>
                </a:lnTo>
                <a:lnTo>
                  <a:pt x="319226" y="40483"/>
                </a:lnTo>
                <a:lnTo>
                  <a:pt x="319226" y="1418"/>
                </a:lnTo>
                <a:close/>
              </a:path>
              <a:path w="992504" h="449580">
                <a:moveTo>
                  <a:pt x="130401" y="1418"/>
                </a:moveTo>
                <a:lnTo>
                  <a:pt x="99759" y="1418"/>
                </a:lnTo>
                <a:lnTo>
                  <a:pt x="79091" y="132792"/>
                </a:lnTo>
                <a:lnTo>
                  <a:pt x="97622" y="132792"/>
                </a:lnTo>
                <a:lnTo>
                  <a:pt x="101184" y="108653"/>
                </a:lnTo>
                <a:lnTo>
                  <a:pt x="147264" y="108653"/>
                </a:lnTo>
                <a:lnTo>
                  <a:pt x="144473" y="90908"/>
                </a:lnTo>
                <a:lnTo>
                  <a:pt x="104034" y="90908"/>
                </a:lnTo>
                <a:lnTo>
                  <a:pt x="114007" y="24876"/>
                </a:lnTo>
                <a:lnTo>
                  <a:pt x="134090" y="24876"/>
                </a:lnTo>
                <a:lnTo>
                  <a:pt x="130401" y="1418"/>
                </a:lnTo>
                <a:close/>
              </a:path>
              <a:path w="992504" h="449580">
                <a:moveTo>
                  <a:pt x="147264" y="108653"/>
                </a:moveTo>
                <a:lnTo>
                  <a:pt x="126839" y="108653"/>
                </a:lnTo>
                <a:lnTo>
                  <a:pt x="130401" y="132792"/>
                </a:lnTo>
                <a:lnTo>
                  <a:pt x="151059" y="132792"/>
                </a:lnTo>
                <a:lnTo>
                  <a:pt x="147264" y="108653"/>
                </a:lnTo>
                <a:close/>
              </a:path>
              <a:path w="992504" h="449580">
                <a:moveTo>
                  <a:pt x="134090" y="24876"/>
                </a:moveTo>
                <a:lnTo>
                  <a:pt x="114007" y="24876"/>
                </a:lnTo>
                <a:lnTo>
                  <a:pt x="123989" y="90908"/>
                </a:lnTo>
                <a:lnTo>
                  <a:pt x="144473" y="90908"/>
                </a:lnTo>
                <a:lnTo>
                  <a:pt x="134090" y="24876"/>
                </a:lnTo>
                <a:close/>
              </a:path>
              <a:path w="992504" h="449580">
                <a:moveTo>
                  <a:pt x="918479" y="1418"/>
                </a:moveTo>
                <a:lnTo>
                  <a:pt x="897868" y="1418"/>
                </a:lnTo>
                <a:lnTo>
                  <a:pt x="897868" y="132792"/>
                </a:lnTo>
                <a:lnTo>
                  <a:pt x="918479" y="132792"/>
                </a:lnTo>
                <a:lnTo>
                  <a:pt x="918479" y="1418"/>
                </a:lnTo>
                <a:close/>
              </a:path>
              <a:path w="992504" h="449580">
                <a:moveTo>
                  <a:pt x="21380" y="1418"/>
                </a:moveTo>
                <a:lnTo>
                  <a:pt x="0" y="1418"/>
                </a:lnTo>
                <a:lnTo>
                  <a:pt x="0" y="132792"/>
                </a:lnTo>
                <a:lnTo>
                  <a:pt x="21380" y="132792"/>
                </a:lnTo>
                <a:lnTo>
                  <a:pt x="21380" y="76711"/>
                </a:lnTo>
                <a:lnTo>
                  <a:pt x="65556" y="76711"/>
                </a:lnTo>
                <a:lnTo>
                  <a:pt x="65556" y="57509"/>
                </a:lnTo>
                <a:lnTo>
                  <a:pt x="21380" y="57509"/>
                </a:lnTo>
                <a:lnTo>
                  <a:pt x="21380" y="1418"/>
                </a:lnTo>
                <a:close/>
              </a:path>
              <a:path w="992504" h="449580">
                <a:moveTo>
                  <a:pt x="65556" y="76711"/>
                </a:moveTo>
                <a:lnTo>
                  <a:pt x="44888" y="76711"/>
                </a:lnTo>
                <a:lnTo>
                  <a:pt x="44888" y="132792"/>
                </a:lnTo>
                <a:lnTo>
                  <a:pt x="65556" y="132792"/>
                </a:lnTo>
                <a:lnTo>
                  <a:pt x="65556" y="76711"/>
                </a:lnTo>
                <a:close/>
              </a:path>
              <a:path w="992504" h="449580">
                <a:moveTo>
                  <a:pt x="65556" y="1418"/>
                </a:moveTo>
                <a:lnTo>
                  <a:pt x="44888" y="1418"/>
                </a:lnTo>
                <a:lnTo>
                  <a:pt x="44888" y="57509"/>
                </a:lnTo>
                <a:lnTo>
                  <a:pt x="65556" y="57509"/>
                </a:lnTo>
                <a:lnTo>
                  <a:pt x="65556" y="14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82281" y="0"/>
            <a:ext cx="4922519" cy="3185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85608" y="3039754"/>
            <a:ext cx="1026815" cy="683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928860" y="3729657"/>
            <a:ext cx="2760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Franklin Gothic Medium Cond"/>
                <a:cs typeface="Franklin Gothic Medium Cond"/>
              </a:rPr>
              <a:t>Легкий игровой</a:t>
            </a:r>
            <a:r>
              <a:rPr sz="2400" spc="-50" dirty="0">
                <a:latin typeface="Franklin Gothic Medium Cond"/>
                <a:cs typeface="Franklin Gothic Medium Cond"/>
              </a:rPr>
              <a:t> </a:t>
            </a:r>
            <a:r>
              <a:rPr sz="2400" spc="-10" dirty="0">
                <a:latin typeface="Franklin Gothic Medium Cond"/>
                <a:cs typeface="Franklin Gothic Medium Cond"/>
              </a:rPr>
              <a:t>формат</a:t>
            </a:r>
            <a:endParaRPr sz="2400" dirty="0">
              <a:latin typeface="Franklin Gothic Medium Cond"/>
              <a:cs typeface="Franklin Gothic Medium Con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22796" y="6805817"/>
            <a:ext cx="2165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Franklin Gothic Medium Cond"/>
                <a:cs typeface="Franklin Gothic Medium Cond"/>
              </a:rPr>
              <a:t>Свободный</a:t>
            </a:r>
            <a:r>
              <a:rPr sz="2400" spc="-60" dirty="0">
                <a:latin typeface="Franklin Gothic Medium Cond"/>
                <a:cs typeface="Franklin Gothic Medium Cond"/>
              </a:rPr>
              <a:t> </a:t>
            </a:r>
            <a:r>
              <a:rPr sz="2400" dirty="0">
                <a:latin typeface="Franklin Gothic Medium Cond"/>
                <a:cs typeface="Franklin Gothic Medium Cond"/>
              </a:rPr>
              <a:t>выбор</a:t>
            </a:r>
          </a:p>
        </p:txBody>
      </p:sp>
      <p:sp>
        <p:nvSpPr>
          <p:cNvPr id="14" name="object 14"/>
          <p:cNvSpPr/>
          <p:nvPr/>
        </p:nvSpPr>
        <p:spPr>
          <a:xfrm>
            <a:off x="11895590" y="5932333"/>
            <a:ext cx="716833" cy="8231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808608" y="4361500"/>
            <a:ext cx="856086" cy="8194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086731" y="5255061"/>
            <a:ext cx="3701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Franklin Gothic Medium Cond"/>
                <a:cs typeface="Franklin Gothic Medium Cond"/>
              </a:rPr>
              <a:t>Оценка </a:t>
            </a:r>
            <a:r>
              <a:rPr sz="2400" spc="-5" dirty="0">
                <a:latin typeface="Franklin Gothic Medium Cond"/>
                <a:cs typeface="Franklin Gothic Medium Cond"/>
              </a:rPr>
              <a:t>нескольких</a:t>
            </a:r>
            <a:r>
              <a:rPr sz="2400" spc="-50" dirty="0">
                <a:latin typeface="Franklin Gothic Medium Cond"/>
                <a:cs typeface="Franklin Gothic Medium Cond"/>
              </a:rPr>
              <a:t> </a:t>
            </a:r>
            <a:r>
              <a:rPr sz="2400" spc="-5" dirty="0">
                <a:latin typeface="Franklin Gothic Medium Cond"/>
                <a:cs typeface="Franklin Gothic Medium Cond"/>
              </a:rPr>
              <a:t>параметров</a:t>
            </a:r>
            <a:endParaRPr sz="2400" dirty="0">
              <a:latin typeface="Franklin Gothic Medium Cond"/>
              <a:cs typeface="Franklin Gothic Medium Cond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>
              <a:lnSpc>
                <a:spcPts val="1864"/>
              </a:lnSpc>
            </a:pPr>
            <a:fld id="{81D60167-4931-47E6-BA6A-407CBD079E47}" type="slidenum">
              <a:rPr spc="-5" dirty="0"/>
              <a:pPr marL="65405">
                <a:lnSpc>
                  <a:spcPts val="1864"/>
                </a:lnSpc>
              </a:pPr>
              <a:t>7</a:t>
            </a:fld>
            <a:endParaRPr spc="-5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71028" y="2943127"/>
            <a:ext cx="413562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Franklin Gothic Demi" panose="020B0703020102020204" pitchFamily="34" charset="0"/>
              </a:rPr>
              <a:t>Родителям</a:t>
            </a:r>
            <a:r>
              <a:rPr lang="ru-RU" dirty="0">
                <a:latin typeface="Franklin Gothic Demi" panose="020B0703020102020204" pitchFamily="34" charset="0"/>
              </a:rPr>
              <a:t>. Запись на мероприятия </a:t>
            </a:r>
            <a:r>
              <a:rPr lang="ru-RU" dirty="0">
                <a:latin typeface="Franklin Gothic Demi" panose="020B0703020102020204" pitchFamily="34" charset="0"/>
                <a:hlinkClick r:id="rId8"/>
              </a:rPr>
              <a:t>http://</a:t>
            </a:r>
            <a:r>
              <a:rPr lang="ru-RU" dirty="0" smtClean="0">
                <a:latin typeface="Franklin Gothic Demi" panose="020B0703020102020204" pitchFamily="34" charset="0"/>
                <a:hlinkClick r:id="rId8"/>
              </a:rPr>
              <a:t>bilet-help.worldskills.ru/parents_events</a:t>
            </a:r>
            <a:r>
              <a:rPr lang="ru-RU" dirty="0" smtClean="0">
                <a:latin typeface="Franklin Gothic Demi" panose="020B0703020102020204" pitchFamily="34" charset="0"/>
              </a:rPr>
              <a:t>  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Franklin Gothic Demi" panose="020B0703020102020204" pitchFamily="34" charset="0"/>
              </a:rPr>
              <a:t>Участнику</a:t>
            </a:r>
            <a:r>
              <a:rPr lang="ru-RU" dirty="0">
                <a:latin typeface="Franklin Gothic Demi" panose="020B0703020102020204" pitchFamily="34" charset="0"/>
              </a:rPr>
              <a:t>. Запись на мероприятия </a:t>
            </a:r>
            <a:r>
              <a:rPr lang="ru-RU" dirty="0">
                <a:latin typeface="Franklin Gothic Demi" panose="020B0703020102020204" pitchFamily="34" charset="0"/>
                <a:hlinkClick r:id="rId9"/>
              </a:rPr>
              <a:t>http://</a:t>
            </a:r>
            <a:r>
              <a:rPr lang="ru-RU" dirty="0" smtClean="0">
                <a:latin typeface="Franklin Gothic Demi" panose="020B0703020102020204" pitchFamily="34" charset="0"/>
                <a:hlinkClick r:id="rId9"/>
              </a:rPr>
              <a:t>bilet-help.worldskills.ru/participant-events</a:t>
            </a:r>
            <a:r>
              <a:rPr lang="ru-RU" dirty="0" smtClean="0">
                <a:latin typeface="Franklin Gothic Demi" panose="020B0703020102020204" pitchFamily="34" charset="0"/>
              </a:rPr>
              <a:t>  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Franklin Gothic Demi" panose="020B0703020102020204" pitchFamily="34" charset="0"/>
              </a:rPr>
              <a:t>Родителям</a:t>
            </a:r>
            <a:r>
              <a:rPr lang="ru-RU" dirty="0">
                <a:latin typeface="Franklin Gothic Demi" panose="020B0703020102020204" pitchFamily="34" charset="0"/>
              </a:rPr>
              <a:t>. Получение рекомендаций </a:t>
            </a:r>
            <a:r>
              <a:rPr lang="ru-RU" dirty="0">
                <a:latin typeface="Franklin Gothic Demi" panose="020B0703020102020204" pitchFamily="34" charset="0"/>
                <a:hlinkClick r:id="rId10"/>
              </a:rPr>
              <a:t>http://</a:t>
            </a:r>
            <a:r>
              <a:rPr lang="ru-RU" dirty="0" smtClean="0">
                <a:latin typeface="Franklin Gothic Demi" panose="020B0703020102020204" pitchFamily="34" charset="0"/>
                <a:hlinkClick r:id="rId10"/>
              </a:rPr>
              <a:t>bilet-help.worldskills.ru/parents_recommendation</a:t>
            </a:r>
            <a:r>
              <a:rPr lang="ru-RU" dirty="0" smtClean="0">
                <a:latin typeface="Franklin Gothic Demi" panose="020B0703020102020204" pitchFamily="34" charset="0"/>
              </a:rPr>
              <a:t>  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Franklin Gothic Demi" panose="020B0703020102020204" pitchFamily="34" charset="0"/>
              </a:rPr>
              <a:t>Участнику</a:t>
            </a:r>
            <a:r>
              <a:rPr lang="ru-RU" dirty="0">
                <a:latin typeface="Franklin Gothic Demi" panose="020B0703020102020204" pitchFamily="34" charset="0"/>
              </a:rPr>
              <a:t>. Получение рекомендаций </a:t>
            </a:r>
            <a:r>
              <a:rPr lang="ru-RU" dirty="0">
                <a:latin typeface="Franklin Gothic Demi" panose="020B0703020102020204" pitchFamily="34" charset="0"/>
                <a:hlinkClick r:id="rId11"/>
              </a:rPr>
              <a:t>http://</a:t>
            </a:r>
            <a:r>
              <a:rPr lang="ru-RU" dirty="0" smtClean="0">
                <a:latin typeface="Franklin Gothic Demi" panose="020B0703020102020204" pitchFamily="34" charset="0"/>
                <a:hlinkClick r:id="rId11"/>
              </a:rPr>
              <a:t>bilet-help.worldskills.ru/participant-recommendation</a:t>
            </a:r>
            <a:endParaRPr lang="ru-RU" dirty="0">
              <a:latin typeface="Franklin Gothic Demi" panose="020B0703020102020204" pitchFamily="34" charset="0"/>
            </a:endParaRPr>
          </a:p>
        </p:txBody>
      </p:sp>
      <p:sp>
        <p:nvSpPr>
          <p:cNvPr id="19" name="object 11"/>
          <p:cNvSpPr txBox="1"/>
          <p:nvPr/>
        </p:nvSpPr>
        <p:spPr>
          <a:xfrm>
            <a:off x="1778000" y="1944045"/>
            <a:ext cx="9288316" cy="743152"/>
          </a:xfrm>
          <a:prstGeom prst="rect">
            <a:avLst/>
          </a:prstGeom>
          <a:ln w="57911">
            <a:solidFill>
              <a:srgbClr val="00A1FF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R="240665" algn="ctr">
              <a:lnSpc>
                <a:spcPct val="100000"/>
              </a:lnSpc>
            </a:pPr>
            <a:r>
              <a:rPr sz="2200" b="1" dirty="0">
                <a:latin typeface="Franklin Gothic Medium Cond"/>
                <a:cs typeface="Franklin Gothic Medium Cond"/>
              </a:rPr>
              <a:t>110 компетенций на основе перечня</a:t>
            </a:r>
            <a:r>
              <a:rPr sz="2200" b="1" spc="-85" dirty="0">
                <a:latin typeface="Franklin Gothic Medium Cond"/>
                <a:cs typeface="Franklin Gothic Medium Cond"/>
              </a:rPr>
              <a:t> </a:t>
            </a:r>
            <a:r>
              <a:rPr sz="2200" b="1" spc="10" dirty="0">
                <a:latin typeface="Franklin Gothic Medium Cond"/>
                <a:cs typeface="Franklin Gothic Medium Cond"/>
              </a:rPr>
              <a:t>WSR</a:t>
            </a:r>
            <a:endParaRPr sz="2200" b="1" dirty="0">
              <a:latin typeface="Franklin Gothic Medium Cond"/>
              <a:cs typeface="Franklin Gothic Medium Cond"/>
            </a:endParaRPr>
          </a:p>
        </p:txBody>
      </p:sp>
      <p:sp>
        <p:nvSpPr>
          <p:cNvPr id="22" name="object 16"/>
          <p:cNvSpPr/>
          <p:nvPr/>
        </p:nvSpPr>
        <p:spPr>
          <a:xfrm>
            <a:off x="464371" y="2977365"/>
            <a:ext cx="831690" cy="6644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7"/>
          <p:cNvSpPr/>
          <p:nvPr/>
        </p:nvSpPr>
        <p:spPr>
          <a:xfrm>
            <a:off x="453254" y="4232913"/>
            <a:ext cx="723207" cy="4987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9"/>
          <p:cNvSpPr/>
          <p:nvPr/>
        </p:nvSpPr>
        <p:spPr>
          <a:xfrm>
            <a:off x="413696" y="5322823"/>
            <a:ext cx="762765" cy="7080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64371" y="6576772"/>
            <a:ext cx="768163" cy="664522"/>
          </a:xfrm>
          <a:prstGeom prst="rect">
            <a:avLst/>
          </a:prstGeom>
        </p:spPr>
      </p:pic>
      <p:sp>
        <p:nvSpPr>
          <p:cNvPr id="26" name="object 12"/>
          <p:cNvSpPr txBox="1"/>
          <p:nvPr/>
        </p:nvSpPr>
        <p:spPr>
          <a:xfrm>
            <a:off x="1339089" y="2852885"/>
            <a:ext cx="253746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Franklin Gothic Medium Cond"/>
                <a:cs typeface="Franklin Gothic Medium Cond"/>
              </a:rPr>
              <a:t>Погружение </a:t>
            </a:r>
            <a:r>
              <a:rPr sz="2200" spc="-5" dirty="0">
                <a:latin typeface="Franklin Gothic Medium Cond"/>
                <a:cs typeface="Franklin Gothic Medium Cond"/>
              </a:rPr>
              <a:t>в </a:t>
            </a:r>
            <a:r>
              <a:rPr sz="2200" spc="-10" dirty="0">
                <a:latin typeface="Franklin Gothic Medium Cond"/>
                <a:cs typeface="Franklin Gothic Medium Cond"/>
              </a:rPr>
              <a:t>реальную  профессиональную  </a:t>
            </a:r>
            <a:r>
              <a:rPr sz="2200" spc="-5" dirty="0">
                <a:latin typeface="Franklin Gothic Medium Cond"/>
                <a:cs typeface="Franklin Gothic Medium Cond"/>
              </a:rPr>
              <a:t>деятельность</a:t>
            </a:r>
            <a:endParaRPr sz="2200" dirty="0">
              <a:latin typeface="Franklin Gothic Medium Cond"/>
              <a:cs typeface="Franklin Gothic Medium Cond"/>
            </a:endParaRPr>
          </a:p>
        </p:txBody>
      </p:sp>
      <p:sp>
        <p:nvSpPr>
          <p:cNvPr id="27" name="object 14"/>
          <p:cNvSpPr txBox="1"/>
          <p:nvPr/>
        </p:nvSpPr>
        <p:spPr>
          <a:xfrm>
            <a:off x="1302640" y="3967961"/>
            <a:ext cx="294513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Franklin Gothic Medium Cond"/>
                <a:cs typeface="Franklin Gothic Medium Cond"/>
              </a:rPr>
              <a:t>Живое</a:t>
            </a:r>
            <a:r>
              <a:rPr sz="2200" spc="10" dirty="0">
                <a:latin typeface="Franklin Gothic Medium Cond"/>
                <a:cs typeface="Franklin Gothic Medium Cond"/>
              </a:rPr>
              <a:t> </a:t>
            </a:r>
            <a:r>
              <a:rPr sz="2200" spc="-5" dirty="0">
                <a:latin typeface="Franklin Gothic Medium Cond"/>
                <a:cs typeface="Franklin Gothic Medium Cond"/>
              </a:rPr>
              <a:t>общение</a:t>
            </a:r>
            <a:endParaRPr sz="2200" dirty="0">
              <a:latin typeface="Franklin Gothic Medium Cond"/>
              <a:cs typeface="Franklin Gothic Medium Cond"/>
            </a:endParaRPr>
          </a:p>
          <a:p>
            <a:pPr marL="12700" marR="5080">
              <a:lnSpc>
                <a:spcPct val="100000"/>
              </a:lnSpc>
            </a:pPr>
            <a:r>
              <a:rPr sz="2200" spc="-5" dirty="0">
                <a:latin typeface="Franklin Gothic Medium Cond"/>
                <a:cs typeface="Franklin Gothic Medium Cond"/>
              </a:rPr>
              <a:t>с </a:t>
            </a:r>
            <a:r>
              <a:rPr sz="2200" spc="-10" dirty="0">
                <a:latin typeface="Franklin Gothic Medium Cond"/>
                <a:cs typeface="Franklin Gothic Medium Cond"/>
              </a:rPr>
              <a:t>наставником </a:t>
            </a:r>
            <a:r>
              <a:rPr sz="2200" spc="-5" dirty="0">
                <a:latin typeface="Franklin Gothic Medium Cond"/>
                <a:cs typeface="Franklin Gothic Medium Cond"/>
              </a:rPr>
              <a:t>– </a:t>
            </a:r>
            <a:r>
              <a:rPr sz="2200" spc="-10" dirty="0">
                <a:latin typeface="Franklin Gothic Medium Cond"/>
                <a:cs typeface="Franklin Gothic Medium Cond"/>
              </a:rPr>
              <a:t>носителем  </a:t>
            </a:r>
            <a:r>
              <a:rPr sz="2200" spc="-5" dirty="0">
                <a:latin typeface="Franklin Gothic Medium Cond"/>
                <a:cs typeface="Franklin Gothic Medium Cond"/>
              </a:rPr>
              <a:t>проф.</a:t>
            </a:r>
            <a:r>
              <a:rPr sz="2200" spc="5" dirty="0">
                <a:latin typeface="Franklin Gothic Medium Cond"/>
                <a:cs typeface="Franklin Gothic Medium Cond"/>
              </a:rPr>
              <a:t> </a:t>
            </a:r>
            <a:r>
              <a:rPr sz="2200" spc="-5" dirty="0">
                <a:latin typeface="Franklin Gothic Medium Cond"/>
                <a:cs typeface="Franklin Gothic Medium Cond"/>
              </a:rPr>
              <a:t>компетенции</a:t>
            </a:r>
            <a:endParaRPr sz="2200" dirty="0">
              <a:latin typeface="Franklin Gothic Medium Cond"/>
              <a:cs typeface="Franklin Gothic Medium Cond"/>
            </a:endParaRPr>
          </a:p>
        </p:txBody>
      </p:sp>
      <p:sp>
        <p:nvSpPr>
          <p:cNvPr id="28" name="object 13"/>
          <p:cNvSpPr txBox="1"/>
          <p:nvPr/>
        </p:nvSpPr>
        <p:spPr>
          <a:xfrm>
            <a:off x="1296061" y="5257006"/>
            <a:ext cx="256984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Franklin Gothic Medium Cond"/>
                <a:cs typeface="Franklin Gothic Medium Cond"/>
              </a:rPr>
              <a:t>Практическая </a:t>
            </a:r>
            <a:r>
              <a:rPr sz="2200" spc="-5" dirty="0">
                <a:latin typeface="Franklin Gothic Medium Cond"/>
                <a:cs typeface="Franklin Gothic Medium Cond"/>
              </a:rPr>
              <a:t>проверка  </a:t>
            </a:r>
            <a:r>
              <a:rPr sz="2200" spc="-10" dirty="0">
                <a:latin typeface="Franklin Gothic Medium Cond"/>
                <a:cs typeface="Franklin Gothic Medium Cond"/>
              </a:rPr>
              <a:t>знаний </a:t>
            </a:r>
            <a:r>
              <a:rPr sz="2200" spc="-5" dirty="0">
                <a:latin typeface="Franklin Gothic Medium Cond"/>
                <a:cs typeface="Franklin Gothic Medium Cond"/>
              </a:rPr>
              <a:t>и навыков,</a:t>
            </a:r>
            <a:r>
              <a:rPr sz="2200" spc="30" dirty="0">
                <a:latin typeface="Franklin Gothic Medium Cond"/>
                <a:cs typeface="Franklin Gothic Medium Cond"/>
              </a:rPr>
              <a:t> </a:t>
            </a:r>
            <a:r>
              <a:rPr sz="2200" spc="-10" dirty="0">
                <a:latin typeface="Franklin Gothic Medium Cond"/>
                <a:cs typeface="Franklin Gothic Medium Cond"/>
              </a:rPr>
              <a:t>их</a:t>
            </a:r>
            <a:endParaRPr sz="2200" dirty="0">
              <a:latin typeface="Franklin Gothic Medium Cond"/>
              <a:cs typeface="Franklin Gothic Medium Cond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Franklin Gothic Medium Cond"/>
                <a:cs typeface="Franklin Gothic Medium Cond"/>
              </a:rPr>
              <a:t>оценка и</a:t>
            </a:r>
            <a:r>
              <a:rPr sz="2200" spc="-30" dirty="0">
                <a:latin typeface="Franklin Gothic Medium Cond"/>
                <a:cs typeface="Franklin Gothic Medium Cond"/>
              </a:rPr>
              <a:t> </a:t>
            </a:r>
            <a:r>
              <a:rPr sz="2200" spc="-5" dirty="0">
                <a:latin typeface="Franklin Gothic Medium Cond"/>
                <a:cs typeface="Franklin Gothic Medium Cond"/>
              </a:rPr>
              <a:t>самооценка</a:t>
            </a:r>
            <a:endParaRPr sz="2200" dirty="0">
              <a:latin typeface="Franklin Gothic Medium Cond"/>
              <a:cs typeface="Franklin Gothic Medium Cond"/>
            </a:endParaRPr>
          </a:p>
        </p:txBody>
      </p:sp>
      <p:sp>
        <p:nvSpPr>
          <p:cNvPr id="29" name="object 15"/>
          <p:cNvSpPr txBox="1"/>
          <p:nvPr/>
        </p:nvSpPr>
        <p:spPr>
          <a:xfrm>
            <a:off x="1296061" y="6510403"/>
            <a:ext cx="323024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Franklin Gothic Medium Cond"/>
                <a:cs typeface="Franklin Gothic Medium Cond"/>
              </a:rPr>
              <a:t>Рефлексия </a:t>
            </a:r>
            <a:r>
              <a:rPr sz="2200" spc="-10" dirty="0">
                <a:latin typeface="Franklin Gothic Medium Cond"/>
                <a:cs typeface="Franklin Gothic Medium Cond"/>
              </a:rPr>
              <a:t>полученного </a:t>
            </a:r>
            <a:r>
              <a:rPr sz="2200" spc="-5" dirty="0">
                <a:latin typeface="Franklin Gothic Medium Cond"/>
                <a:cs typeface="Franklin Gothic Medium Cond"/>
              </a:rPr>
              <a:t>опыта  и </a:t>
            </a:r>
            <a:r>
              <a:rPr sz="2200" spc="-10" dirty="0">
                <a:latin typeface="Franklin Gothic Medium Cond"/>
                <a:cs typeface="Franklin Gothic Medium Cond"/>
              </a:rPr>
              <a:t>формирование </a:t>
            </a:r>
            <a:r>
              <a:rPr sz="2200" spc="-5" dirty="0">
                <a:latin typeface="Franklin Gothic Medium Cond"/>
                <a:cs typeface="Franklin Gothic Medium Cond"/>
              </a:rPr>
              <a:t>отношения к  компетенции</a:t>
            </a:r>
            <a:endParaRPr sz="2200" dirty="0">
              <a:latin typeface="Franklin Gothic Medium Cond"/>
              <a:cs typeface="Franklin Gothic Medium Cond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8906655" y="3309565"/>
            <a:ext cx="0" cy="41619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bject 11"/>
          <p:cNvSpPr txBox="1"/>
          <p:nvPr/>
        </p:nvSpPr>
        <p:spPr>
          <a:xfrm>
            <a:off x="1854157" y="7600662"/>
            <a:ext cx="9288316" cy="743152"/>
          </a:xfrm>
          <a:prstGeom prst="rect">
            <a:avLst/>
          </a:prstGeom>
          <a:ln w="57911">
            <a:solidFill>
              <a:srgbClr val="00A1FF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R="240665" algn="ctr">
              <a:lnSpc>
                <a:spcPct val="100000"/>
              </a:lnSpc>
            </a:pPr>
            <a:r>
              <a:rPr lang="ru-RU" sz="2200" b="1" dirty="0" smtClean="0">
                <a:latin typeface="Franklin Gothic Medium Cond"/>
                <a:cs typeface="Franklin Gothic Medium Cond"/>
              </a:rPr>
              <a:t>4</a:t>
            </a:r>
            <a:r>
              <a:rPr sz="2200" b="1" dirty="0" smtClean="0">
                <a:latin typeface="Franklin Gothic Medium Cond"/>
                <a:cs typeface="Franklin Gothic Medium Cond"/>
              </a:rPr>
              <a:t> компетенци</a:t>
            </a:r>
            <a:r>
              <a:rPr lang="ru-RU" sz="2200" b="1" dirty="0" smtClean="0">
                <a:latin typeface="Franklin Gothic Medium Cond"/>
                <a:cs typeface="Franklin Gothic Medium Cond"/>
              </a:rPr>
              <a:t>и в Барнаульском государственном педагогическом колледже</a:t>
            </a:r>
            <a:endParaRPr sz="2200" b="1" dirty="0">
              <a:latin typeface="Franklin Gothic Medium Cond"/>
              <a:cs typeface="Franklin Gothic Medium Cond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4615502" y="3309565"/>
            <a:ext cx="0" cy="41619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10816589" y="8401767"/>
            <a:ext cx="0" cy="2834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7797800" y="8382000"/>
            <a:ext cx="0" cy="2834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4978400" y="8343814"/>
            <a:ext cx="0" cy="2834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2235200" y="8382000"/>
            <a:ext cx="0" cy="2834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ject 12"/>
          <p:cNvSpPr txBox="1"/>
          <p:nvPr/>
        </p:nvSpPr>
        <p:spPr>
          <a:xfrm>
            <a:off x="1154431" y="8611459"/>
            <a:ext cx="253746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2200" spc="-10" dirty="0" smtClean="0">
                <a:latin typeface="Franklin Gothic Medium Cond"/>
                <a:cs typeface="Franklin Gothic Medium Cond"/>
              </a:rPr>
              <a:t>Преподавание в младших классах</a:t>
            </a:r>
            <a:endParaRPr sz="2200" dirty="0">
              <a:latin typeface="Franklin Gothic Medium Cond"/>
              <a:cs typeface="Franklin Gothic Medium Cond"/>
            </a:endParaRPr>
          </a:p>
        </p:txBody>
      </p:sp>
      <p:sp>
        <p:nvSpPr>
          <p:cNvPr id="49" name="object 12"/>
          <p:cNvSpPr txBox="1"/>
          <p:nvPr/>
        </p:nvSpPr>
        <p:spPr>
          <a:xfrm>
            <a:off x="4277330" y="8614784"/>
            <a:ext cx="253746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2200" spc="-10" dirty="0" smtClean="0">
                <a:latin typeface="Franklin Gothic Medium Cond"/>
                <a:cs typeface="Franklin Gothic Medium Cond"/>
              </a:rPr>
              <a:t>Дошкольное воспитание</a:t>
            </a:r>
            <a:endParaRPr sz="2200" dirty="0">
              <a:latin typeface="Franklin Gothic Medium Cond"/>
              <a:cs typeface="Franklin Gothic Medium Cond"/>
            </a:endParaRPr>
          </a:p>
        </p:txBody>
      </p:sp>
      <p:sp>
        <p:nvSpPr>
          <p:cNvPr id="50" name="object 12"/>
          <p:cNvSpPr txBox="1"/>
          <p:nvPr/>
        </p:nvSpPr>
        <p:spPr>
          <a:xfrm>
            <a:off x="6701065" y="8560318"/>
            <a:ext cx="253746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2200" spc="-10" dirty="0" smtClean="0">
                <a:latin typeface="Franklin Gothic Medium Cond"/>
                <a:cs typeface="Franklin Gothic Medium Cond"/>
              </a:rPr>
              <a:t>Программные решения для бизнеса</a:t>
            </a:r>
            <a:endParaRPr sz="2200" dirty="0">
              <a:latin typeface="Franklin Gothic Medium Cond"/>
              <a:cs typeface="Franklin Gothic Medium Cond"/>
            </a:endParaRPr>
          </a:p>
        </p:txBody>
      </p:sp>
      <p:sp>
        <p:nvSpPr>
          <p:cNvPr id="51" name="object 12"/>
          <p:cNvSpPr txBox="1"/>
          <p:nvPr/>
        </p:nvSpPr>
        <p:spPr>
          <a:xfrm>
            <a:off x="9554592" y="8598924"/>
            <a:ext cx="253746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2200" spc="-10" dirty="0" smtClean="0">
                <a:latin typeface="Franklin Gothic Medium Cond"/>
                <a:cs typeface="Franklin Gothic Medium Cond"/>
              </a:rPr>
              <a:t>Физическая культура, спорт и фитнес</a:t>
            </a:r>
            <a:endParaRPr sz="2200" dirty="0">
              <a:latin typeface="Franklin Gothic Medium Cond"/>
              <a:cs typeface="Franklin Gothic Medium C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424839" y="2209800"/>
            <a:ext cx="1240216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Franklin Gothic Demi" panose="020B0703020102020204" pitchFamily="34" charset="0"/>
              </a:rPr>
              <a:t>Уважаемые школьники!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Franklin Gothic Demi" panose="020B0703020102020204" pitchFamily="34" charset="0"/>
              </a:rPr>
              <a:t>Приглашаем вас посетить платформу чемпионата «Молодые профессионалы</a:t>
            </a:r>
            <a:r>
              <a:rPr lang="ru-RU" dirty="0">
                <a:latin typeface="Franklin Gothic Demi" panose="020B0703020102020204" pitchFamily="34" charset="0"/>
              </a:rPr>
              <a:t>». </a:t>
            </a:r>
            <a:r>
              <a:rPr lang="ru-RU" dirty="0" smtClean="0">
                <a:latin typeface="Franklin Gothic Demi" panose="020B0703020102020204" pitchFamily="34" charset="0"/>
              </a:rPr>
              <a:t> </a:t>
            </a:r>
            <a:endParaRPr lang="ru-RU" dirty="0">
              <a:latin typeface="Franklin Gothic Demi" panose="020B07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Franklin Gothic Demi" panose="020B0703020102020204" pitchFamily="34" charset="0"/>
              </a:rPr>
              <a:t>Перейти </a:t>
            </a:r>
            <a:r>
              <a:rPr lang="ru-RU" dirty="0">
                <a:latin typeface="Franklin Gothic Demi" panose="020B0703020102020204" pitchFamily="34" charset="0"/>
              </a:rPr>
              <a:t>на платформу </a:t>
            </a:r>
            <a:r>
              <a:rPr lang="ru-RU" u="sng" dirty="0" smtClean="0">
                <a:latin typeface="Franklin Gothic Demi" panose="020B0703020102020204" pitchFamily="34" charset="0"/>
              </a:rPr>
              <a:t>wsr.online</a:t>
            </a:r>
            <a:r>
              <a:rPr lang="ru-RU" dirty="0" smtClean="0">
                <a:latin typeface="Franklin Gothic Demi" panose="020B0703020102020204" pitchFamily="34" charset="0"/>
              </a:rPr>
              <a:t> возможно </a:t>
            </a:r>
            <a:r>
              <a:rPr lang="ru-RU" dirty="0">
                <a:latin typeface="Franklin Gothic Demi" panose="020B0703020102020204" pitchFamily="34" charset="0"/>
              </a:rPr>
              <a:t>с сайта Чемпионата, </a:t>
            </a:r>
            <a:r>
              <a:rPr lang="ru-RU" dirty="0" smtClean="0">
                <a:latin typeface="Franklin Gothic Demi" panose="020B0703020102020204" pitchFamily="34" charset="0"/>
              </a:rPr>
              <a:t>по ссылке</a:t>
            </a:r>
            <a:r>
              <a:rPr lang="ru-RU" u="sng" dirty="0">
                <a:latin typeface="Franklin Gothic Demi" panose="020B0703020102020204" pitchFamily="34" charset="0"/>
              </a:rPr>
              <a:t> </a:t>
            </a:r>
            <a:r>
              <a:rPr lang="en-US" u="sng" dirty="0" smtClean="0">
                <a:latin typeface="Franklin Gothic Demi" panose="020B0703020102020204" pitchFamily="34" charset="0"/>
                <a:hlinkClick r:id="rId2"/>
              </a:rPr>
              <a:t>https</a:t>
            </a:r>
            <a:r>
              <a:rPr lang="ru-RU" u="sng" dirty="0" smtClean="0">
                <a:latin typeface="Franklin Gothic Demi" panose="020B0703020102020204" pitchFamily="34" charset="0"/>
                <a:hlinkClick r:id="rId2"/>
              </a:rPr>
              <a:t>://</a:t>
            </a:r>
            <a:r>
              <a:rPr lang="ru-RU" dirty="0" smtClean="0">
                <a:latin typeface="Franklin Gothic Demi" panose="020B0703020102020204" pitchFamily="34" charset="0"/>
                <a:hlinkClick r:id="rId2"/>
              </a:rPr>
              <a:t>wsr.online/</a:t>
            </a:r>
            <a:r>
              <a:rPr lang="ru-RU" dirty="0" smtClean="0">
                <a:latin typeface="Franklin Gothic Demi" panose="020B0703020102020204" pitchFamily="34" charset="0"/>
              </a:rPr>
              <a:t>, а также </a:t>
            </a:r>
            <a:r>
              <a:rPr lang="ru-RU" dirty="0">
                <a:latin typeface="Franklin Gothic Demi" panose="020B0703020102020204" pitchFamily="34" charset="0"/>
              </a:rPr>
              <a:t>все трансляции можно будет увидеть в социальных сетях: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Franklin Gothic Demi" panose="020B0703020102020204" pitchFamily="34" charset="0"/>
              </a:rPr>
              <a:t>VK </a:t>
            </a:r>
            <a:r>
              <a:rPr lang="ru-RU" dirty="0" smtClean="0">
                <a:latin typeface="Franklin Gothic Demi" panose="020B0703020102020204" pitchFamily="34" charset="0"/>
                <a:hlinkClick r:id="rId3"/>
              </a:rPr>
              <a:t>https</a:t>
            </a:r>
            <a:r>
              <a:rPr lang="ru-RU" dirty="0">
                <a:latin typeface="Franklin Gothic Demi" panose="020B0703020102020204" pitchFamily="34" charset="0"/>
                <a:hlinkClick r:id="rId3"/>
              </a:rPr>
              <a:t>://</a:t>
            </a:r>
            <a:r>
              <a:rPr lang="ru-RU" dirty="0" smtClean="0">
                <a:latin typeface="Franklin Gothic Demi" panose="020B0703020102020204" pitchFamily="34" charset="0"/>
                <a:hlinkClick r:id="rId3"/>
              </a:rPr>
              <a:t>vk.com/worldskills_russia</a:t>
            </a:r>
            <a:r>
              <a:rPr lang="ru-RU" dirty="0" smtClean="0">
                <a:latin typeface="Franklin Gothic Demi" panose="020B07030201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dirty="0" err="1" smtClean="0">
                <a:latin typeface="Franklin Gothic Demi" panose="020B0703020102020204" pitchFamily="34" charset="0"/>
              </a:rPr>
              <a:t>Fb</a:t>
            </a:r>
            <a:r>
              <a:rPr lang="ru-RU" dirty="0" smtClean="0">
                <a:latin typeface="Franklin Gothic Demi" panose="020B0703020102020204" pitchFamily="34" charset="0"/>
              </a:rPr>
              <a:t> </a:t>
            </a:r>
            <a:r>
              <a:rPr lang="ru-RU" dirty="0" smtClean="0">
                <a:latin typeface="Franklin Gothic Demi" panose="020B0703020102020204" pitchFamily="34" charset="0"/>
                <a:hlinkClick r:id="rId4"/>
              </a:rPr>
              <a:t>https</a:t>
            </a:r>
            <a:r>
              <a:rPr lang="ru-RU" dirty="0">
                <a:latin typeface="Franklin Gothic Demi" panose="020B0703020102020204" pitchFamily="34" charset="0"/>
                <a:hlinkClick r:id="rId4"/>
              </a:rPr>
              <a:t>://www.facebook.com/worldskills.ru</a:t>
            </a:r>
            <a:r>
              <a:rPr lang="ru-RU" dirty="0" smtClean="0">
                <a:latin typeface="Franklin Gothic Demi" panose="020B0703020102020204" pitchFamily="34" charset="0"/>
                <a:hlinkClick r:id="rId4"/>
              </a:rPr>
              <a:t>/</a:t>
            </a:r>
            <a:endParaRPr lang="ru-RU" dirty="0">
              <a:latin typeface="Franklin Gothic Demi" panose="020B07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Franklin Gothic Demi" panose="020B0703020102020204" pitchFamily="34" charset="0"/>
              </a:rPr>
              <a:t>и на канале </a:t>
            </a:r>
            <a:r>
              <a:rPr lang="ru-RU" dirty="0" err="1">
                <a:latin typeface="Franklin Gothic Demi" panose="020B0703020102020204" pitchFamily="34" charset="0"/>
              </a:rPr>
              <a:t>YouTube</a:t>
            </a:r>
            <a:r>
              <a:rPr lang="ru-RU" dirty="0">
                <a:latin typeface="Franklin Gothic Demi" panose="020B0703020102020204" pitchFamily="34" charset="0"/>
              </a:rPr>
              <a:t> </a:t>
            </a:r>
            <a:r>
              <a:rPr lang="ru-RU" dirty="0" smtClean="0">
                <a:latin typeface="Franklin Gothic Demi" panose="020B0703020102020204" pitchFamily="34" charset="0"/>
                <a:hlinkClick r:id="rId5"/>
              </a:rPr>
              <a:t>https</a:t>
            </a:r>
            <a:r>
              <a:rPr lang="ru-RU" dirty="0">
                <a:latin typeface="Franklin Gothic Demi" panose="020B0703020102020204" pitchFamily="34" charset="0"/>
                <a:hlinkClick r:id="rId5"/>
              </a:rPr>
              <a:t>://</a:t>
            </a:r>
            <a:r>
              <a:rPr lang="ru-RU" dirty="0" smtClean="0">
                <a:latin typeface="Franklin Gothic Demi" panose="020B0703020102020204" pitchFamily="34" charset="0"/>
                <a:hlinkClick r:id="rId5"/>
              </a:rPr>
              <a:t>www.youtube.com/channel/UCzEO4qzvWFoyYXR1NCsUSEA</a:t>
            </a:r>
            <a:r>
              <a:rPr lang="ru-RU" dirty="0" smtClean="0">
                <a:latin typeface="Franklin Gothic Demi" panose="020B0703020102020204" pitchFamily="34" charset="0"/>
              </a:rPr>
              <a:t>. </a:t>
            </a:r>
            <a:endParaRPr lang="ru-RU" dirty="0">
              <a:latin typeface="Franklin Gothic Demi" panose="020B0703020102020204" pitchFamily="34" charset="0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6625919" y="710773"/>
            <a:ext cx="1654047" cy="14694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84902" y="0"/>
            <a:ext cx="4919898" cy="3188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36718" y="445774"/>
            <a:ext cx="1615580" cy="122540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1119104" y="390146"/>
            <a:ext cx="1545590" cy="1055370"/>
          </a:xfrm>
          <a:custGeom>
            <a:avLst/>
            <a:gdLst/>
            <a:ahLst/>
            <a:cxnLst/>
            <a:rect l="l" t="t" r="r" b="b"/>
            <a:pathLst>
              <a:path w="1545590" h="1055370">
                <a:moveTo>
                  <a:pt x="1545363" y="0"/>
                </a:moveTo>
                <a:lnTo>
                  <a:pt x="485967" y="0"/>
                </a:lnTo>
                <a:lnTo>
                  <a:pt x="485255" y="1418"/>
                </a:lnTo>
                <a:lnTo>
                  <a:pt x="712" y="1036410"/>
                </a:lnTo>
                <a:lnTo>
                  <a:pt x="0" y="1041699"/>
                </a:lnTo>
                <a:lnTo>
                  <a:pt x="0" y="1043735"/>
                </a:lnTo>
                <a:lnTo>
                  <a:pt x="1959" y="1049099"/>
                </a:lnTo>
                <a:lnTo>
                  <a:pt x="6524" y="1053281"/>
                </a:lnTo>
                <a:lnTo>
                  <a:pt x="12826" y="1054867"/>
                </a:lnTo>
                <a:lnTo>
                  <a:pt x="16389" y="1054867"/>
                </a:lnTo>
                <a:lnTo>
                  <a:pt x="17813" y="1054157"/>
                </a:lnTo>
                <a:lnTo>
                  <a:pt x="82418" y="1030731"/>
                </a:lnTo>
                <a:lnTo>
                  <a:pt x="25651" y="1030731"/>
                </a:lnTo>
                <a:lnTo>
                  <a:pt x="501649" y="13431"/>
                </a:lnTo>
                <a:lnTo>
                  <a:pt x="1545363" y="13431"/>
                </a:lnTo>
                <a:lnTo>
                  <a:pt x="1545363" y="0"/>
                </a:lnTo>
                <a:close/>
              </a:path>
              <a:path w="1545590" h="1055370">
                <a:moveTo>
                  <a:pt x="1545363" y="13431"/>
                </a:moveTo>
                <a:lnTo>
                  <a:pt x="1526271" y="13431"/>
                </a:lnTo>
                <a:lnTo>
                  <a:pt x="1526271" y="486249"/>
                </a:lnTo>
                <a:lnTo>
                  <a:pt x="25651" y="1030731"/>
                </a:lnTo>
                <a:lnTo>
                  <a:pt x="82418" y="1030731"/>
                </a:lnTo>
                <a:lnTo>
                  <a:pt x="1537004" y="503284"/>
                </a:lnTo>
                <a:lnTo>
                  <a:pt x="1542703" y="501156"/>
                </a:lnTo>
                <a:lnTo>
                  <a:pt x="1545363" y="497490"/>
                </a:lnTo>
                <a:lnTo>
                  <a:pt x="1545363" y="134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37137" y="419184"/>
            <a:ext cx="992505" cy="449580"/>
          </a:xfrm>
          <a:custGeom>
            <a:avLst/>
            <a:gdLst/>
            <a:ahLst/>
            <a:cxnLst/>
            <a:rect l="l" t="t" r="r" b="b"/>
            <a:pathLst>
              <a:path w="992504" h="449580">
                <a:moveTo>
                  <a:pt x="860065" y="316652"/>
                </a:moveTo>
                <a:lnTo>
                  <a:pt x="841543" y="316652"/>
                </a:lnTo>
                <a:lnTo>
                  <a:pt x="841543" y="447979"/>
                </a:lnTo>
                <a:lnTo>
                  <a:pt x="862914" y="447979"/>
                </a:lnTo>
                <a:lnTo>
                  <a:pt x="876591" y="399710"/>
                </a:lnTo>
                <a:lnTo>
                  <a:pt x="860065" y="399710"/>
                </a:lnTo>
                <a:lnTo>
                  <a:pt x="860065" y="316652"/>
                </a:lnTo>
                <a:close/>
              </a:path>
              <a:path w="992504" h="449580">
                <a:moveTo>
                  <a:pt x="907081" y="355689"/>
                </a:moveTo>
                <a:lnTo>
                  <a:pt x="888559" y="355689"/>
                </a:lnTo>
                <a:lnTo>
                  <a:pt x="888559" y="447979"/>
                </a:lnTo>
                <a:lnTo>
                  <a:pt x="907081" y="447979"/>
                </a:lnTo>
                <a:lnTo>
                  <a:pt x="907081" y="355689"/>
                </a:lnTo>
                <a:close/>
              </a:path>
              <a:path w="992504" h="449580">
                <a:moveTo>
                  <a:pt x="907081" y="316652"/>
                </a:moveTo>
                <a:lnTo>
                  <a:pt x="884285" y="316652"/>
                </a:lnTo>
                <a:lnTo>
                  <a:pt x="867948" y="371315"/>
                </a:lnTo>
                <a:lnTo>
                  <a:pt x="860065" y="399710"/>
                </a:lnTo>
                <a:lnTo>
                  <a:pt x="876591" y="399710"/>
                </a:lnTo>
                <a:lnTo>
                  <a:pt x="880011" y="387641"/>
                </a:lnTo>
                <a:lnTo>
                  <a:pt x="888559" y="355689"/>
                </a:lnTo>
                <a:lnTo>
                  <a:pt x="907081" y="355689"/>
                </a:lnTo>
                <a:lnTo>
                  <a:pt x="907081" y="316652"/>
                </a:lnTo>
                <a:close/>
              </a:path>
              <a:path w="992504" h="449580">
                <a:moveTo>
                  <a:pt x="795952" y="315234"/>
                </a:moveTo>
                <a:lnTo>
                  <a:pt x="782423" y="317451"/>
                </a:lnTo>
                <a:lnTo>
                  <a:pt x="772847" y="323926"/>
                </a:lnTo>
                <a:lnTo>
                  <a:pt x="767154" y="334397"/>
                </a:lnTo>
                <a:lnTo>
                  <a:pt x="765272" y="348595"/>
                </a:lnTo>
                <a:lnTo>
                  <a:pt x="765272" y="416746"/>
                </a:lnTo>
                <a:lnTo>
                  <a:pt x="767154" y="430531"/>
                </a:lnTo>
                <a:lnTo>
                  <a:pt x="772847" y="440790"/>
                </a:lnTo>
                <a:lnTo>
                  <a:pt x="782423" y="447190"/>
                </a:lnTo>
                <a:lnTo>
                  <a:pt x="795952" y="449398"/>
                </a:lnTo>
                <a:lnTo>
                  <a:pt x="809426" y="447190"/>
                </a:lnTo>
                <a:lnTo>
                  <a:pt x="818973" y="440790"/>
                </a:lnTo>
                <a:lnTo>
                  <a:pt x="824427" y="430943"/>
                </a:lnTo>
                <a:lnTo>
                  <a:pt x="790253" y="430943"/>
                </a:lnTo>
                <a:lnTo>
                  <a:pt x="785979" y="427396"/>
                </a:lnTo>
                <a:lnTo>
                  <a:pt x="785979" y="337944"/>
                </a:lnTo>
                <a:lnTo>
                  <a:pt x="790253" y="334397"/>
                </a:lnTo>
                <a:lnTo>
                  <a:pt x="824656" y="334397"/>
                </a:lnTo>
                <a:lnTo>
                  <a:pt x="818973" y="323926"/>
                </a:lnTo>
                <a:lnTo>
                  <a:pt x="809426" y="317451"/>
                </a:lnTo>
                <a:lnTo>
                  <a:pt x="795952" y="315234"/>
                </a:lnTo>
                <a:close/>
              </a:path>
              <a:path w="992504" h="449580">
                <a:moveTo>
                  <a:pt x="826536" y="399001"/>
                </a:moveTo>
                <a:lnTo>
                  <a:pt x="807350" y="399001"/>
                </a:lnTo>
                <a:lnTo>
                  <a:pt x="807350" y="427396"/>
                </a:lnTo>
                <a:lnTo>
                  <a:pt x="803075" y="430943"/>
                </a:lnTo>
                <a:lnTo>
                  <a:pt x="824427" y="430943"/>
                </a:lnTo>
                <a:lnTo>
                  <a:pt x="824656" y="430531"/>
                </a:lnTo>
                <a:lnTo>
                  <a:pt x="826536" y="416746"/>
                </a:lnTo>
                <a:lnTo>
                  <a:pt x="826536" y="399001"/>
                </a:lnTo>
                <a:close/>
              </a:path>
              <a:path w="992504" h="449580">
                <a:moveTo>
                  <a:pt x="824656" y="334397"/>
                </a:moveTo>
                <a:lnTo>
                  <a:pt x="803075" y="334397"/>
                </a:lnTo>
                <a:lnTo>
                  <a:pt x="807350" y="337944"/>
                </a:lnTo>
                <a:lnTo>
                  <a:pt x="807350" y="361374"/>
                </a:lnTo>
                <a:lnTo>
                  <a:pt x="826536" y="361374"/>
                </a:lnTo>
                <a:lnTo>
                  <a:pt x="826536" y="348595"/>
                </a:lnTo>
                <a:lnTo>
                  <a:pt x="824656" y="334397"/>
                </a:lnTo>
                <a:close/>
              </a:path>
              <a:path w="992504" h="449580">
                <a:moveTo>
                  <a:pt x="720441" y="315234"/>
                </a:moveTo>
                <a:lnTo>
                  <a:pt x="706808" y="317451"/>
                </a:lnTo>
                <a:lnTo>
                  <a:pt x="697004" y="323926"/>
                </a:lnTo>
                <a:lnTo>
                  <a:pt x="691082" y="334397"/>
                </a:lnTo>
                <a:lnTo>
                  <a:pt x="689097" y="348595"/>
                </a:lnTo>
                <a:lnTo>
                  <a:pt x="689097" y="416746"/>
                </a:lnTo>
                <a:lnTo>
                  <a:pt x="691082" y="430531"/>
                </a:lnTo>
                <a:lnTo>
                  <a:pt x="697004" y="440790"/>
                </a:lnTo>
                <a:lnTo>
                  <a:pt x="706808" y="447190"/>
                </a:lnTo>
                <a:lnTo>
                  <a:pt x="720441" y="449398"/>
                </a:lnTo>
                <a:lnTo>
                  <a:pt x="733634" y="447190"/>
                </a:lnTo>
                <a:lnTo>
                  <a:pt x="743213" y="440790"/>
                </a:lnTo>
                <a:lnTo>
                  <a:pt x="748816" y="430943"/>
                </a:lnTo>
                <a:lnTo>
                  <a:pt x="713982" y="430943"/>
                </a:lnTo>
                <a:lnTo>
                  <a:pt x="709708" y="427396"/>
                </a:lnTo>
                <a:lnTo>
                  <a:pt x="709708" y="337944"/>
                </a:lnTo>
                <a:lnTo>
                  <a:pt x="713982" y="334397"/>
                </a:lnTo>
                <a:lnTo>
                  <a:pt x="749051" y="334397"/>
                </a:lnTo>
                <a:lnTo>
                  <a:pt x="743213" y="323926"/>
                </a:lnTo>
                <a:lnTo>
                  <a:pt x="733634" y="317451"/>
                </a:lnTo>
                <a:lnTo>
                  <a:pt x="720441" y="315234"/>
                </a:lnTo>
                <a:close/>
              </a:path>
              <a:path w="992504" h="449580">
                <a:moveTo>
                  <a:pt x="751025" y="399001"/>
                </a:moveTo>
                <a:lnTo>
                  <a:pt x="731079" y="399001"/>
                </a:lnTo>
                <a:lnTo>
                  <a:pt x="731079" y="427396"/>
                </a:lnTo>
                <a:lnTo>
                  <a:pt x="727564" y="430943"/>
                </a:lnTo>
                <a:lnTo>
                  <a:pt x="748816" y="430943"/>
                </a:lnTo>
                <a:lnTo>
                  <a:pt x="749051" y="430531"/>
                </a:lnTo>
                <a:lnTo>
                  <a:pt x="751025" y="416746"/>
                </a:lnTo>
                <a:lnTo>
                  <a:pt x="751025" y="399001"/>
                </a:lnTo>
                <a:close/>
              </a:path>
              <a:path w="992504" h="449580">
                <a:moveTo>
                  <a:pt x="749051" y="334397"/>
                </a:moveTo>
                <a:lnTo>
                  <a:pt x="727564" y="334397"/>
                </a:lnTo>
                <a:lnTo>
                  <a:pt x="731079" y="337944"/>
                </a:lnTo>
                <a:lnTo>
                  <a:pt x="731079" y="361374"/>
                </a:lnTo>
                <a:lnTo>
                  <a:pt x="751025" y="361374"/>
                </a:lnTo>
                <a:lnTo>
                  <a:pt x="751025" y="348595"/>
                </a:lnTo>
                <a:lnTo>
                  <a:pt x="749051" y="334397"/>
                </a:lnTo>
                <a:close/>
              </a:path>
              <a:path w="992504" h="449580">
                <a:moveTo>
                  <a:pt x="568659" y="316652"/>
                </a:moveTo>
                <a:lnTo>
                  <a:pt x="537980" y="316652"/>
                </a:lnTo>
                <a:lnTo>
                  <a:pt x="537980" y="447979"/>
                </a:lnTo>
                <a:lnTo>
                  <a:pt x="558686" y="447979"/>
                </a:lnTo>
                <a:lnTo>
                  <a:pt x="558686" y="399001"/>
                </a:lnTo>
                <a:lnTo>
                  <a:pt x="568659" y="399001"/>
                </a:lnTo>
                <a:lnTo>
                  <a:pt x="582133" y="396893"/>
                </a:lnTo>
                <a:lnTo>
                  <a:pt x="591680" y="390658"/>
                </a:lnTo>
                <a:lnTo>
                  <a:pt x="597363" y="380429"/>
                </a:lnTo>
                <a:lnTo>
                  <a:pt x="597443" y="379828"/>
                </a:lnTo>
                <a:lnTo>
                  <a:pt x="558686" y="379828"/>
                </a:lnTo>
                <a:lnTo>
                  <a:pt x="558686" y="335816"/>
                </a:lnTo>
                <a:lnTo>
                  <a:pt x="597442" y="335816"/>
                </a:lnTo>
                <a:lnTo>
                  <a:pt x="597363" y="335220"/>
                </a:lnTo>
                <a:lnTo>
                  <a:pt x="591680" y="324994"/>
                </a:lnTo>
                <a:lnTo>
                  <a:pt x="582133" y="318760"/>
                </a:lnTo>
                <a:lnTo>
                  <a:pt x="568659" y="316652"/>
                </a:lnTo>
                <a:close/>
              </a:path>
              <a:path w="992504" h="449580">
                <a:moveTo>
                  <a:pt x="597442" y="335816"/>
                </a:moveTo>
                <a:lnTo>
                  <a:pt x="575023" y="335816"/>
                </a:lnTo>
                <a:lnTo>
                  <a:pt x="578632" y="338654"/>
                </a:lnTo>
                <a:lnTo>
                  <a:pt x="578632" y="376990"/>
                </a:lnTo>
                <a:lnTo>
                  <a:pt x="575023" y="379828"/>
                </a:lnTo>
                <a:lnTo>
                  <a:pt x="597443" y="379828"/>
                </a:lnTo>
                <a:lnTo>
                  <a:pt x="599243" y="366340"/>
                </a:lnTo>
                <a:lnTo>
                  <a:pt x="599243" y="349304"/>
                </a:lnTo>
                <a:lnTo>
                  <a:pt x="597442" y="335816"/>
                </a:lnTo>
                <a:close/>
              </a:path>
              <a:path w="992504" h="449580">
                <a:moveTo>
                  <a:pt x="643410" y="315234"/>
                </a:moveTo>
                <a:lnTo>
                  <a:pt x="629817" y="317451"/>
                </a:lnTo>
                <a:lnTo>
                  <a:pt x="620009" y="323926"/>
                </a:lnTo>
                <a:lnTo>
                  <a:pt x="614065" y="334397"/>
                </a:lnTo>
                <a:lnTo>
                  <a:pt x="612066" y="348595"/>
                </a:lnTo>
                <a:lnTo>
                  <a:pt x="612066" y="416746"/>
                </a:lnTo>
                <a:lnTo>
                  <a:pt x="614065" y="430531"/>
                </a:lnTo>
                <a:lnTo>
                  <a:pt x="620009" y="440790"/>
                </a:lnTo>
                <a:lnTo>
                  <a:pt x="629817" y="447190"/>
                </a:lnTo>
                <a:lnTo>
                  <a:pt x="643410" y="449398"/>
                </a:lnTo>
                <a:lnTo>
                  <a:pt x="656722" y="447190"/>
                </a:lnTo>
                <a:lnTo>
                  <a:pt x="666562" y="440790"/>
                </a:lnTo>
                <a:lnTo>
                  <a:pt x="672416" y="430943"/>
                </a:lnTo>
                <a:lnTo>
                  <a:pt x="637046" y="430943"/>
                </a:lnTo>
                <a:lnTo>
                  <a:pt x="632772" y="427396"/>
                </a:lnTo>
                <a:lnTo>
                  <a:pt x="632772" y="337944"/>
                </a:lnTo>
                <a:lnTo>
                  <a:pt x="637046" y="334397"/>
                </a:lnTo>
                <a:lnTo>
                  <a:pt x="672662" y="334397"/>
                </a:lnTo>
                <a:lnTo>
                  <a:pt x="666562" y="323926"/>
                </a:lnTo>
                <a:lnTo>
                  <a:pt x="656722" y="317451"/>
                </a:lnTo>
                <a:lnTo>
                  <a:pt x="643410" y="315234"/>
                </a:lnTo>
                <a:close/>
              </a:path>
              <a:path w="992504" h="449580">
                <a:moveTo>
                  <a:pt x="672662" y="334397"/>
                </a:moveTo>
                <a:lnTo>
                  <a:pt x="649869" y="334397"/>
                </a:lnTo>
                <a:lnTo>
                  <a:pt x="654143" y="337944"/>
                </a:lnTo>
                <a:lnTo>
                  <a:pt x="654143" y="427396"/>
                </a:lnTo>
                <a:lnTo>
                  <a:pt x="649869" y="430943"/>
                </a:lnTo>
                <a:lnTo>
                  <a:pt x="672416" y="430943"/>
                </a:lnTo>
                <a:lnTo>
                  <a:pt x="672662" y="430531"/>
                </a:lnTo>
                <a:lnTo>
                  <a:pt x="674754" y="416746"/>
                </a:lnTo>
                <a:lnTo>
                  <a:pt x="674754" y="348595"/>
                </a:lnTo>
                <a:lnTo>
                  <a:pt x="672662" y="334397"/>
                </a:lnTo>
                <a:close/>
              </a:path>
              <a:path w="992504" h="449580">
                <a:moveTo>
                  <a:pt x="942035" y="316652"/>
                </a:moveTo>
                <a:lnTo>
                  <a:pt x="923513" y="316652"/>
                </a:lnTo>
                <a:lnTo>
                  <a:pt x="923513" y="447979"/>
                </a:lnTo>
                <a:lnTo>
                  <a:pt x="944884" y="447979"/>
                </a:lnTo>
                <a:lnTo>
                  <a:pt x="959093" y="399710"/>
                </a:lnTo>
                <a:lnTo>
                  <a:pt x="942035" y="399710"/>
                </a:lnTo>
                <a:lnTo>
                  <a:pt x="942035" y="316652"/>
                </a:lnTo>
                <a:close/>
              </a:path>
              <a:path w="992504" h="449580">
                <a:moveTo>
                  <a:pt x="989716" y="355689"/>
                </a:moveTo>
                <a:lnTo>
                  <a:pt x="970529" y="355689"/>
                </a:lnTo>
                <a:lnTo>
                  <a:pt x="970529" y="447979"/>
                </a:lnTo>
                <a:lnTo>
                  <a:pt x="989716" y="447979"/>
                </a:lnTo>
                <a:lnTo>
                  <a:pt x="989716" y="355689"/>
                </a:lnTo>
                <a:close/>
              </a:path>
              <a:path w="992504" h="449580">
                <a:moveTo>
                  <a:pt x="989716" y="316652"/>
                </a:moveTo>
                <a:lnTo>
                  <a:pt x="966920" y="316652"/>
                </a:lnTo>
                <a:lnTo>
                  <a:pt x="949823" y="371315"/>
                </a:lnTo>
                <a:lnTo>
                  <a:pt x="942035" y="399710"/>
                </a:lnTo>
                <a:lnTo>
                  <a:pt x="959093" y="399710"/>
                </a:lnTo>
                <a:lnTo>
                  <a:pt x="962646" y="387641"/>
                </a:lnTo>
                <a:lnTo>
                  <a:pt x="970529" y="355689"/>
                </a:lnTo>
                <a:lnTo>
                  <a:pt x="989716" y="355689"/>
                </a:lnTo>
                <a:lnTo>
                  <a:pt x="989716" y="316652"/>
                </a:lnTo>
                <a:close/>
              </a:path>
              <a:path w="992504" h="449580">
                <a:moveTo>
                  <a:pt x="620614" y="157631"/>
                </a:moveTo>
                <a:lnTo>
                  <a:pt x="607021" y="159838"/>
                </a:lnTo>
                <a:lnTo>
                  <a:pt x="597213" y="166239"/>
                </a:lnTo>
                <a:lnTo>
                  <a:pt x="591269" y="176502"/>
                </a:lnTo>
                <a:lnTo>
                  <a:pt x="589270" y="190292"/>
                </a:lnTo>
                <a:lnTo>
                  <a:pt x="589270" y="259152"/>
                </a:lnTo>
                <a:lnTo>
                  <a:pt x="591269" y="272937"/>
                </a:lnTo>
                <a:lnTo>
                  <a:pt x="597213" y="283197"/>
                </a:lnTo>
                <a:lnTo>
                  <a:pt x="607021" y="289597"/>
                </a:lnTo>
                <a:lnTo>
                  <a:pt x="620614" y="291804"/>
                </a:lnTo>
                <a:lnTo>
                  <a:pt x="634247" y="289597"/>
                </a:lnTo>
                <a:lnTo>
                  <a:pt x="644051" y="283197"/>
                </a:lnTo>
                <a:lnTo>
                  <a:pt x="649735" y="273350"/>
                </a:lnTo>
                <a:lnTo>
                  <a:pt x="614250" y="273350"/>
                </a:lnTo>
                <a:lnTo>
                  <a:pt x="609976" y="269793"/>
                </a:lnTo>
                <a:lnTo>
                  <a:pt x="609976" y="179641"/>
                </a:lnTo>
                <a:lnTo>
                  <a:pt x="614250" y="176094"/>
                </a:lnTo>
                <a:lnTo>
                  <a:pt x="649738" y="176094"/>
                </a:lnTo>
                <a:lnTo>
                  <a:pt x="644051" y="166239"/>
                </a:lnTo>
                <a:lnTo>
                  <a:pt x="634247" y="159838"/>
                </a:lnTo>
                <a:lnTo>
                  <a:pt x="620614" y="157631"/>
                </a:lnTo>
                <a:close/>
              </a:path>
              <a:path w="992504" h="449580">
                <a:moveTo>
                  <a:pt x="649738" y="176094"/>
                </a:moveTo>
                <a:lnTo>
                  <a:pt x="627073" y="176094"/>
                </a:lnTo>
                <a:lnTo>
                  <a:pt x="631347" y="179641"/>
                </a:lnTo>
                <a:lnTo>
                  <a:pt x="631347" y="269793"/>
                </a:lnTo>
                <a:lnTo>
                  <a:pt x="627073" y="273350"/>
                </a:lnTo>
                <a:lnTo>
                  <a:pt x="649735" y="273350"/>
                </a:lnTo>
                <a:lnTo>
                  <a:pt x="649973" y="272937"/>
                </a:lnTo>
                <a:lnTo>
                  <a:pt x="651958" y="259152"/>
                </a:lnTo>
                <a:lnTo>
                  <a:pt x="651958" y="190292"/>
                </a:lnTo>
                <a:lnTo>
                  <a:pt x="649973" y="176502"/>
                </a:lnTo>
                <a:lnTo>
                  <a:pt x="649738" y="176094"/>
                </a:lnTo>
                <a:close/>
              </a:path>
              <a:path w="992504" h="449580">
                <a:moveTo>
                  <a:pt x="989716" y="159059"/>
                </a:moveTo>
                <a:lnTo>
                  <a:pt x="969104" y="159059"/>
                </a:lnTo>
                <a:lnTo>
                  <a:pt x="969104" y="290385"/>
                </a:lnTo>
                <a:lnTo>
                  <a:pt x="989716" y="290385"/>
                </a:lnTo>
                <a:lnTo>
                  <a:pt x="989716" y="159059"/>
                </a:lnTo>
                <a:close/>
              </a:path>
              <a:path w="992504" h="449580">
                <a:moveTo>
                  <a:pt x="498752" y="159059"/>
                </a:moveTo>
                <a:lnTo>
                  <a:pt x="433214" y="159059"/>
                </a:lnTo>
                <a:lnTo>
                  <a:pt x="433214" y="290385"/>
                </a:lnTo>
                <a:lnTo>
                  <a:pt x="453920" y="290385"/>
                </a:lnTo>
                <a:lnTo>
                  <a:pt x="453920" y="177513"/>
                </a:lnTo>
                <a:lnTo>
                  <a:pt x="498752" y="177513"/>
                </a:lnTo>
                <a:lnTo>
                  <a:pt x="498752" y="159059"/>
                </a:lnTo>
                <a:close/>
              </a:path>
              <a:path w="992504" h="449580">
                <a:moveTo>
                  <a:pt x="498752" y="177513"/>
                </a:moveTo>
                <a:lnTo>
                  <a:pt x="477381" y="177513"/>
                </a:lnTo>
                <a:lnTo>
                  <a:pt x="477381" y="290385"/>
                </a:lnTo>
                <a:lnTo>
                  <a:pt x="498752" y="290385"/>
                </a:lnTo>
                <a:lnTo>
                  <a:pt x="498752" y="177513"/>
                </a:lnTo>
                <a:close/>
              </a:path>
              <a:path w="992504" h="449580">
                <a:moveTo>
                  <a:pt x="545863" y="159059"/>
                </a:moveTo>
                <a:lnTo>
                  <a:pt x="515184" y="159059"/>
                </a:lnTo>
                <a:lnTo>
                  <a:pt x="515184" y="290385"/>
                </a:lnTo>
                <a:lnTo>
                  <a:pt x="535890" y="290385"/>
                </a:lnTo>
                <a:lnTo>
                  <a:pt x="535890" y="241398"/>
                </a:lnTo>
                <a:lnTo>
                  <a:pt x="545863" y="241398"/>
                </a:lnTo>
                <a:lnTo>
                  <a:pt x="559337" y="239192"/>
                </a:lnTo>
                <a:lnTo>
                  <a:pt x="568884" y="232794"/>
                </a:lnTo>
                <a:lnTo>
                  <a:pt x="574567" y="222535"/>
                </a:lnTo>
                <a:lnTo>
                  <a:pt x="574608" y="222235"/>
                </a:lnTo>
                <a:lnTo>
                  <a:pt x="535890" y="222235"/>
                </a:lnTo>
                <a:lnTo>
                  <a:pt x="535890" y="177513"/>
                </a:lnTo>
                <a:lnTo>
                  <a:pt x="574506" y="177513"/>
                </a:lnTo>
                <a:lnTo>
                  <a:pt x="568884" y="167397"/>
                </a:lnTo>
                <a:lnTo>
                  <a:pt x="559337" y="161165"/>
                </a:lnTo>
                <a:lnTo>
                  <a:pt x="545863" y="159059"/>
                </a:lnTo>
                <a:close/>
              </a:path>
              <a:path w="992504" h="449580">
                <a:moveTo>
                  <a:pt x="574506" y="177513"/>
                </a:moveTo>
                <a:lnTo>
                  <a:pt x="552227" y="177513"/>
                </a:lnTo>
                <a:lnTo>
                  <a:pt x="555836" y="181060"/>
                </a:lnTo>
                <a:lnTo>
                  <a:pt x="555836" y="219397"/>
                </a:lnTo>
                <a:lnTo>
                  <a:pt x="552227" y="222235"/>
                </a:lnTo>
                <a:lnTo>
                  <a:pt x="574608" y="222235"/>
                </a:lnTo>
                <a:lnTo>
                  <a:pt x="576447" y="208746"/>
                </a:lnTo>
                <a:lnTo>
                  <a:pt x="576447" y="191711"/>
                </a:lnTo>
                <a:lnTo>
                  <a:pt x="574567" y="177623"/>
                </a:lnTo>
                <a:close/>
              </a:path>
              <a:path w="992504" h="449580">
                <a:moveTo>
                  <a:pt x="916389" y="159059"/>
                </a:moveTo>
                <a:lnTo>
                  <a:pt x="895683" y="159059"/>
                </a:lnTo>
                <a:lnTo>
                  <a:pt x="895683" y="290385"/>
                </a:lnTo>
                <a:lnTo>
                  <a:pt x="926362" y="290385"/>
                </a:lnTo>
                <a:lnTo>
                  <a:pt x="939837" y="288278"/>
                </a:lnTo>
                <a:lnTo>
                  <a:pt x="949384" y="282044"/>
                </a:lnTo>
                <a:lnTo>
                  <a:pt x="955003" y="271931"/>
                </a:lnTo>
                <a:lnTo>
                  <a:pt x="916389" y="271931"/>
                </a:lnTo>
                <a:lnTo>
                  <a:pt x="916389" y="227200"/>
                </a:lnTo>
                <a:lnTo>
                  <a:pt x="955092" y="227200"/>
                </a:lnTo>
                <a:lnTo>
                  <a:pt x="955066" y="227014"/>
                </a:lnTo>
                <a:lnTo>
                  <a:pt x="949384" y="216999"/>
                </a:lnTo>
                <a:lnTo>
                  <a:pt x="939837" y="210843"/>
                </a:lnTo>
                <a:lnTo>
                  <a:pt x="926362" y="208746"/>
                </a:lnTo>
                <a:lnTo>
                  <a:pt x="916389" y="208746"/>
                </a:lnTo>
                <a:lnTo>
                  <a:pt x="916389" y="159059"/>
                </a:lnTo>
                <a:close/>
              </a:path>
              <a:path w="992504" h="449580">
                <a:moveTo>
                  <a:pt x="955092" y="227200"/>
                </a:moveTo>
                <a:lnTo>
                  <a:pt x="932726" y="227200"/>
                </a:lnTo>
                <a:lnTo>
                  <a:pt x="936336" y="230048"/>
                </a:lnTo>
                <a:lnTo>
                  <a:pt x="936336" y="268375"/>
                </a:lnTo>
                <a:lnTo>
                  <a:pt x="932726" y="271931"/>
                </a:lnTo>
                <a:lnTo>
                  <a:pt x="955003" y="271931"/>
                </a:lnTo>
                <a:lnTo>
                  <a:pt x="956947" y="257733"/>
                </a:lnTo>
                <a:lnTo>
                  <a:pt x="956947" y="240689"/>
                </a:lnTo>
                <a:lnTo>
                  <a:pt x="955092" y="227200"/>
                </a:lnTo>
                <a:close/>
              </a:path>
              <a:path w="992504" h="449580">
                <a:moveTo>
                  <a:pt x="860825" y="177513"/>
                </a:moveTo>
                <a:lnTo>
                  <a:pt x="840118" y="177513"/>
                </a:lnTo>
                <a:lnTo>
                  <a:pt x="840118" y="290385"/>
                </a:lnTo>
                <a:lnTo>
                  <a:pt x="860825" y="290385"/>
                </a:lnTo>
                <a:lnTo>
                  <a:pt x="860825" y="177513"/>
                </a:lnTo>
                <a:close/>
              </a:path>
              <a:path w="992504" h="449580">
                <a:moveTo>
                  <a:pt x="882196" y="159059"/>
                </a:moveTo>
                <a:lnTo>
                  <a:pt x="817988" y="159059"/>
                </a:lnTo>
                <a:lnTo>
                  <a:pt x="817988" y="177513"/>
                </a:lnTo>
                <a:lnTo>
                  <a:pt x="882196" y="177513"/>
                </a:lnTo>
                <a:lnTo>
                  <a:pt x="882196" y="159059"/>
                </a:lnTo>
                <a:close/>
              </a:path>
              <a:path w="992504" h="449580">
                <a:moveTo>
                  <a:pt x="759573" y="159059"/>
                </a:moveTo>
                <a:lnTo>
                  <a:pt x="738962" y="159059"/>
                </a:lnTo>
                <a:lnTo>
                  <a:pt x="738962" y="290385"/>
                </a:lnTo>
                <a:lnTo>
                  <a:pt x="759573" y="290385"/>
                </a:lnTo>
                <a:lnTo>
                  <a:pt x="759573" y="249921"/>
                </a:lnTo>
                <a:lnTo>
                  <a:pt x="766032" y="237851"/>
                </a:lnTo>
                <a:lnTo>
                  <a:pt x="786676" y="237851"/>
                </a:lnTo>
                <a:lnTo>
                  <a:pt x="778855" y="217978"/>
                </a:lnTo>
                <a:lnTo>
                  <a:pt x="779541" y="216559"/>
                </a:lnTo>
                <a:lnTo>
                  <a:pt x="759573" y="216559"/>
                </a:lnTo>
                <a:lnTo>
                  <a:pt x="759573" y="159059"/>
                </a:lnTo>
                <a:close/>
              </a:path>
              <a:path w="992504" h="449580">
                <a:moveTo>
                  <a:pt x="786676" y="237851"/>
                </a:moveTo>
                <a:lnTo>
                  <a:pt x="766032" y="237851"/>
                </a:lnTo>
                <a:lnTo>
                  <a:pt x="786643" y="290385"/>
                </a:lnTo>
                <a:lnTo>
                  <a:pt x="807350" y="290385"/>
                </a:lnTo>
                <a:lnTo>
                  <a:pt x="786676" y="237851"/>
                </a:lnTo>
                <a:close/>
              </a:path>
              <a:path w="992504" h="449580">
                <a:moveTo>
                  <a:pt x="807350" y="159059"/>
                </a:moveTo>
                <a:lnTo>
                  <a:pt x="786643" y="159059"/>
                </a:lnTo>
                <a:lnTo>
                  <a:pt x="759573" y="216559"/>
                </a:lnTo>
                <a:lnTo>
                  <a:pt x="779541" y="216559"/>
                </a:lnTo>
                <a:lnTo>
                  <a:pt x="807350" y="159059"/>
                </a:lnTo>
                <a:close/>
              </a:path>
              <a:path w="992504" h="449580">
                <a:moveTo>
                  <a:pt x="723955" y="159059"/>
                </a:moveTo>
                <a:lnTo>
                  <a:pt x="667630" y="159059"/>
                </a:lnTo>
                <a:lnTo>
                  <a:pt x="667630" y="290385"/>
                </a:lnTo>
                <a:lnTo>
                  <a:pt x="723955" y="290385"/>
                </a:lnTo>
                <a:lnTo>
                  <a:pt x="723955" y="271931"/>
                </a:lnTo>
                <a:lnTo>
                  <a:pt x="688337" y="271931"/>
                </a:lnTo>
                <a:lnTo>
                  <a:pt x="688337" y="233595"/>
                </a:lnTo>
                <a:lnTo>
                  <a:pt x="716831" y="233595"/>
                </a:lnTo>
                <a:lnTo>
                  <a:pt x="716831" y="214422"/>
                </a:lnTo>
                <a:lnTo>
                  <a:pt x="688337" y="214422"/>
                </a:lnTo>
                <a:lnTo>
                  <a:pt x="688337" y="177513"/>
                </a:lnTo>
                <a:lnTo>
                  <a:pt x="723955" y="177513"/>
                </a:lnTo>
                <a:lnTo>
                  <a:pt x="723955" y="159059"/>
                </a:lnTo>
                <a:close/>
              </a:path>
              <a:path w="992504" h="449580">
                <a:moveTo>
                  <a:pt x="433214" y="1418"/>
                </a:moveTo>
                <a:lnTo>
                  <a:pt x="412574" y="1418"/>
                </a:lnTo>
                <a:lnTo>
                  <a:pt x="412574" y="132792"/>
                </a:lnTo>
                <a:lnTo>
                  <a:pt x="433214" y="132792"/>
                </a:lnTo>
                <a:lnTo>
                  <a:pt x="433214" y="76711"/>
                </a:lnTo>
                <a:lnTo>
                  <a:pt x="478141" y="76711"/>
                </a:lnTo>
                <a:lnTo>
                  <a:pt x="478141" y="57509"/>
                </a:lnTo>
                <a:lnTo>
                  <a:pt x="433214" y="57509"/>
                </a:lnTo>
                <a:lnTo>
                  <a:pt x="433214" y="1418"/>
                </a:lnTo>
                <a:close/>
              </a:path>
              <a:path w="992504" h="449580">
                <a:moveTo>
                  <a:pt x="478141" y="76711"/>
                </a:moveTo>
                <a:lnTo>
                  <a:pt x="456770" y="76711"/>
                </a:lnTo>
                <a:lnTo>
                  <a:pt x="456770" y="132792"/>
                </a:lnTo>
                <a:lnTo>
                  <a:pt x="478141" y="132792"/>
                </a:lnTo>
                <a:lnTo>
                  <a:pt x="478141" y="76711"/>
                </a:lnTo>
                <a:close/>
              </a:path>
              <a:path w="992504" h="449580">
                <a:moveTo>
                  <a:pt x="478141" y="1418"/>
                </a:moveTo>
                <a:lnTo>
                  <a:pt x="456770" y="1418"/>
                </a:lnTo>
                <a:lnTo>
                  <a:pt x="456770" y="57509"/>
                </a:lnTo>
                <a:lnTo>
                  <a:pt x="478141" y="57509"/>
                </a:lnTo>
                <a:lnTo>
                  <a:pt x="478141" y="1418"/>
                </a:lnTo>
                <a:close/>
              </a:path>
              <a:path w="992504" h="449580">
                <a:moveTo>
                  <a:pt x="365549" y="0"/>
                </a:moveTo>
                <a:lnTo>
                  <a:pt x="352231" y="2213"/>
                </a:lnTo>
                <a:lnTo>
                  <a:pt x="342388" y="8631"/>
                </a:lnTo>
                <a:lnTo>
                  <a:pt x="336288" y="18914"/>
                </a:lnTo>
                <a:lnTo>
                  <a:pt x="334195" y="32727"/>
                </a:lnTo>
                <a:lnTo>
                  <a:pt x="334303" y="102259"/>
                </a:lnTo>
                <a:lnTo>
                  <a:pt x="336288" y="115340"/>
                </a:lnTo>
                <a:lnTo>
                  <a:pt x="342388" y="125602"/>
                </a:lnTo>
                <a:lnTo>
                  <a:pt x="352231" y="132003"/>
                </a:lnTo>
                <a:lnTo>
                  <a:pt x="365549" y="134211"/>
                </a:lnTo>
                <a:lnTo>
                  <a:pt x="379163" y="132003"/>
                </a:lnTo>
                <a:lnTo>
                  <a:pt x="388972" y="125602"/>
                </a:lnTo>
                <a:lnTo>
                  <a:pt x="394673" y="115747"/>
                </a:lnTo>
                <a:lnTo>
                  <a:pt x="359137" y="115747"/>
                </a:lnTo>
                <a:lnTo>
                  <a:pt x="354854" y="112200"/>
                </a:lnTo>
                <a:lnTo>
                  <a:pt x="354854" y="22039"/>
                </a:lnTo>
                <a:lnTo>
                  <a:pt x="359137" y="18539"/>
                </a:lnTo>
                <a:lnTo>
                  <a:pt x="394692" y="18539"/>
                </a:lnTo>
                <a:lnTo>
                  <a:pt x="388972" y="8631"/>
                </a:lnTo>
                <a:lnTo>
                  <a:pt x="379163" y="2213"/>
                </a:lnTo>
                <a:lnTo>
                  <a:pt x="365549" y="0"/>
                </a:lnTo>
                <a:close/>
              </a:path>
              <a:path w="992504" h="449580">
                <a:moveTo>
                  <a:pt x="394692" y="18539"/>
                </a:moveTo>
                <a:lnTo>
                  <a:pt x="372672" y="18539"/>
                </a:lnTo>
                <a:lnTo>
                  <a:pt x="376234" y="22039"/>
                </a:lnTo>
                <a:lnTo>
                  <a:pt x="376234" y="112200"/>
                </a:lnTo>
                <a:lnTo>
                  <a:pt x="372672" y="115747"/>
                </a:lnTo>
                <a:lnTo>
                  <a:pt x="394673" y="115747"/>
                </a:lnTo>
                <a:lnTo>
                  <a:pt x="394908" y="115340"/>
                </a:lnTo>
                <a:lnTo>
                  <a:pt x="396800" y="102259"/>
                </a:lnTo>
                <a:lnTo>
                  <a:pt x="396902" y="32727"/>
                </a:lnTo>
                <a:lnTo>
                  <a:pt x="394908" y="18914"/>
                </a:lnTo>
                <a:lnTo>
                  <a:pt x="394692" y="18539"/>
                </a:lnTo>
                <a:close/>
              </a:path>
              <a:path w="992504" h="449580">
                <a:moveTo>
                  <a:pt x="991900" y="1418"/>
                </a:moveTo>
                <a:lnTo>
                  <a:pt x="934911" y="1418"/>
                </a:lnTo>
                <a:lnTo>
                  <a:pt x="934911" y="132792"/>
                </a:lnTo>
                <a:lnTo>
                  <a:pt x="991900" y="132792"/>
                </a:lnTo>
                <a:lnTo>
                  <a:pt x="991900" y="114328"/>
                </a:lnTo>
                <a:lnTo>
                  <a:pt x="956282" y="114328"/>
                </a:lnTo>
                <a:lnTo>
                  <a:pt x="956282" y="75292"/>
                </a:lnTo>
                <a:lnTo>
                  <a:pt x="984777" y="75292"/>
                </a:lnTo>
                <a:lnTo>
                  <a:pt x="984777" y="56847"/>
                </a:lnTo>
                <a:lnTo>
                  <a:pt x="956282" y="56847"/>
                </a:lnTo>
                <a:lnTo>
                  <a:pt x="956282" y="19958"/>
                </a:lnTo>
                <a:lnTo>
                  <a:pt x="991900" y="19958"/>
                </a:lnTo>
                <a:lnTo>
                  <a:pt x="991900" y="1418"/>
                </a:lnTo>
                <a:close/>
              </a:path>
              <a:path w="992504" h="449580">
                <a:moveTo>
                  <a:pt x="543014" y="1418"/>
                </a:moveTo>
                <a:lnTo>
                  <a:pt x="512334" y="1418"/>
                </a:lnTo>
                <a:lnTo>
                  <a:pt x="491628" y="132792"/>
                </a:lnTo>
                <a:lnTo>
                  <a:pt x="510150" y="132792"/>
                </a:lnTo>
                <a:lnTo>
                  <a:pt x="514519" y="108653"/>
                </a:lnTo>
                <a:lnTo>
                  <a:pt x="560458" y="108653"/>
                </a:lnTo>
                <a:lnTo>
                  <a:pt x="557571" y="90908"/>
                </a:lnTo>
                <a:lnTo>
                  <a:pt x="516609" y="90908"/>
                </a:lnTo>
                <a:lnTo>
                  <a:pt x="526582" y="24876"/>
                </a:lnTo>
                <a:lnTo>
                  <a:pt x="546830" y="24876"/>
                </a:lnTo>
                <a:lnTo>
                  <a:pt x="543014" y="1418"/>
                </a:lnTo>
                <a:close/>
              </a:path>
              <a:path w="992504" h="449580">
                <a:moveTo>
                  <a:pt x="560458" y="108653"/>
                </a:moveTo>
                <a:lnTo>
                  <a:pt x="539404" y="108653"/>
                </a:lnTo>
                <a:lnTo>
                  <a:pt x="543014" y="132792"/>
                </a:lnTo>
                <a:lnTo>
                  <a:pt x="564385" y="132792"/>
                </a:lnTo>
                <a:lnTo>
                  <a:pt x="560458" y="108653"/>
                </a:lnTo>
                <a:close/>
              </a:path>
              <a:path w="992504" h="449580">
                <a:moveTo>
                  <a:pt x="546830" y="24876"/>
                </a:moveTo>
                <a:lnTo>
                  <a:pt x="526582" y="24876"/>
                </a:lnTo>
                <a:lnTo>
                  <a:pt x="536555" y="90908"/>
                </a:lnTo>
                <a:lnTo>
                  <a:pt x="557571" y="90908"/>
                </a:lnTo>
                <a:lnTo>
                  <a:pt x="546830" y="24876"/>
                </a:lnTo>
                <a:close/>
              </a:path>
              <a:path w="992504" h="449580">
                <a:moveTo>
                  <a:pt x="185263" y="1418"/>
                </a:moveTo>
                <a:lnTo>
                  <a:pt x="164604" y="1418"/>
                </a:lnTo>
                <a:lnTo>
                  <a:pt x="164604" y="132792"/>
                </a:lnTo>
                <a:lnTo>
                  <a:pt x="218753" y="132792"/>
                </a:lnTo>
                <a:lnTo>
                  <a:pt x="218753" y="150537"/>
                </a:lnTo>
                <a:lnTo>
                  <a:pt x="238709" y="150537"/>
                </a:lnTo>
                <a:lnTo>
                  <a:pt x="238709" y="114328"/>
                </a:lnTo>
                <a:lnTo>
                  <a:pt x="185263" y="114328"/>
                </a:lnTo>
                <a:lnTo>
                  <a:pt x="185263" y="1418"/>
                </a:lnTo>
                <a:close/>
              </a:path>
              <a:path w="992504" h="449580">
                <a:moveTo>
                  <a:pt x="230161" y="1418"/>
                </a:moveTo>
                <a:lnTo>
                  <a:pt x="208780" y="1418"/>
                </a:lnTo>
                <a:lnTo>
                  <a:pt x="208780" y="114328"/>
                </a:lnTo>
                <a:lnTo>
                  <a:pt x="230161" y="114328"/>
                </a:lnTo>
                <a:lnTo>
                  <a:pt x="230161" y="1418"/>
                </a:lnTo>
                <a:close/>
              </a:path>
              <a:path w="992504" h="449580">
                <a:moveTo>
                  <a:pt x="763183" y="1418"/>
                </a:moveTo>
                <a:lnTo>
                  <a:pt x="742477" y="1418"/>
                </a:lnTo>
                <a:lnTo>
                  <a:pt x="742477" y="132792"/>
                </a:lnTo>
                <a:lnTo>
                  <a:pt x="763183" y="132792"/>
                </a:lnTo>
                <a:lnTo>
                  <a:pt x="763183" y="76711"/>
                </a:lnTo>
                <a:lnTo>
                  <a:pt x="808014" y="76711"/>
                </a:lnTo>
                <a:lnTo>
                  <a:pt x="808014" y="57509"/>
                </a:lnTo>
                <a:lnTo>
                  <a:pt x="763183" y="57509"/>
                </a:lnTo>
                <a:lnTo>
                  <a:pt x="763183" y="1418"/>
                </a:lnTo>
                <a:close/>
              </a:path>
              <a:path w="992504" h="449580">
                <a:moveTo>
                  <a:pt x="808014" y="76711"/>
                </a:moveTo>
                <a:lnTo>
                  <a:pt x="786643" y="76711"/>
                </a:lnTo>
                <a:lnTo>
                  <a:pt x="786643" y="132792"/>
                </a:lnTo>
                <a:lnTo>
                  <a:pt x="808014" y="132792"/>
                </a:lnTo>
                <a:lnTo>
                  <a:pt x="808014" y="76711"/>
                </a:lnTo>
                <a:close/>
              </a:path>
              <a:path w="992504" h="449580">
                <a:moveTo>
                  <a:pt x="808014" y="1418"/>
                </a:moveTo>
                <a:lnTo>
                  <a:pt x="786643" y="1418"/>
                </a:lnTo>
                <a:lnTo>
                  <a:pt x="786643" y="57509"/>
                </a:lnTo>
                <a:lnTo>
                  <a:pt x="808014" y="57509"/>
                </a:lnTo>
                <a:lnTo>
                  <a:pt x="808014" y="1418"/>
                </a:lnTo>
                <a:close/>
              </a:path>
              <a:path w="992504" h="449580">
                <a:moveTo>
                  <a:pt x="686912" y="1418"/>
                </a:moveTo>
                <a:lnTo>
                  <a:pt x="666206" y="1418"/>
                </a:lnTo>
                <a:lnTo>
                  <a:pt x="666206" y="132792"/>
                </a:lnTo>
                <a:lnTo>
                  <a:pt x="696885" y="132792"/>
                </a:lnTo>
                <a:lnTo>
                  <a:pt x="710518" y="130684"/>
                </a:lnTo>
                <a:lnTo>
                  <a:pt x="720322" y="124449"/>
                </a:lnTo>
                <a:lnTo>
                  <a:pt x="726181" y="114328"/>
                </a:lnTo>
                <a:lnTo>
                  <a:pt x="686912" y="114328"/>
                </a:lnTo>
                <a:lnTo>
                  <a:pt x="686912" y="69616"/>
                </a:lnTo>
                <a:lnTo>
                  <a:pt x="726285" y="69616"/>
                </a:lnTo>
                <a:lnTo>
                  <a:pt x="726244" y="69330"/>
                </a:lnTo>
                <a:lnTo>
                  <a:pt x="720322" y="59046"/>
                </a:lnTo>
                <a:lnTo>
                  <a:pt x="710518" y="52629"/>
                </a:lnTo>
                <a:lnTo>
                  <a:pt x="696885" y="50415"/>
                </a:lnTo>
                <a:lnTo>
                  <a:pt x="686912" y="50415"/>
                </a:lnTo>
                <a:lnTo>
                  <a:pt x="686912" y="1418"/>
                </a:lnTo>
                <a:close/>
              </a:path>
              <a:path w="992504" h="449580">
                <a:moveTo>
                  <a:pt x="726285" y="69616"/>
                </a:moveTo>
                <a:lnTo>
                  <a:pt x="703344" y="69616"/>
                </a:lnTo>
                <a:lnTo>
                  <a:pt x="706858" y="72454"/>
                </a:lnTo>
                <a:lnTo>
                  <a:pt x="706858" y="110781"/>
                </a:lnTo>
                <a:lnTo>
                  <a:pt x="703344" y="114328"/>
                </a:lnTo>
                <a:lnTo>
                  <a:pt x="726181" y="114328"/>
                </a:lnTo>
                <a:lnTo>
                  <a:pt x="728229" y="100131"/>
                </a:lnTo>
                <a:lnTo>
                  <a:pt x="728229" y="83143"/>
                </a:lnTo>
                <a:lnTo>
                  <a:pt x="726285" y="69616"/>
                </a:lnTo>
                <a:close/>
              </a:path>
              <a:path w="992504" h="449580">
                <a:moveTo>
                  <a:pt x="845058" y="1418"/>
                </a:moveTo>
                <a:lnTo>
                  <a:pt x="824446" y="1418"/>
                </a:lnTo>
                <a:lnTo>
                  <a:pt x="824446" y="132792"/>
                </a:lnTo>
                <a:lnTo>
                  <a:pt x="855031" y="132792"/>
                </a:lnTo>
                <a:lnTo>
                  <a:pt x="868560" y="130684"/>
                </a:lnTo>
                <a:lnTo>
                  <a:pt x="878135" y="124449"/>
                </a:lnTo>
                <a:lnTo>
                  <a:pt x="883768" y="114328"/>
                </a:lnTo>
                <a:lnTo>
                  <a:pt x="845058" y="114328"/>
                </a:lnTo>
                <a:lnTo>
                  <a:pt x="845058" y="69616"/>
                </a:lnTo>
                <a:lnTo>
                  <a:pt x="883867" y="69616"/>
                </a:lnTo>
                <a:lnTo>
                  <a:pt x="883828" y="69330"/>
                </a:lnTo>
                <a:lnTo>
                  <a:pt x="878135" y="59046"/>
                </a:lnTo>
                <a:lnTo>
                  <a:pt x="868560" y="52629"/>
                </a:lnTo>
                <a:lnTo>
                  <a:pt x="855031" y="50415"/>
                </a:lnTo>
                <a:lnTo>
                  <a:pt x="845058" y="50415"/>
                </a:lnTo>
                <a:lnTo>
                  <a:pt x="845058" y="1418"/>
                </a:lnTo>
                <a:close/>
              </a:path>
              <a:path w="992504" h="449580">
                <a:moveTo>
                  <a:pt x="883867" y="69616"/>
                </a:moveTo>
                <a:lnTo>
                  <a:pt x="861489" y="69616"/>
                </a:lnTo>
                <a:lnTo>
                  <a:pt x="865099" y="72454"/>
                </a:lnTo>
                <a:lnTo>
                  <a:pt x="865099" y="110781"/>
                </a:lnTo>
                <a:lnTo>
                  <a:pt x="861489" y="114328"/>
                </a:lnTo>
                <a:lnTo>
                  <a:pt x="883768" y="114328"/>
                </a:lnTo>
                <a:lnTo>
                  <a:pt x="885710" y="100131"/>
                </a:lnTo>
                <a:lnTo>
                  <a:pt x="885710" y="83143"/>
                </a:lnTo>
                <a:lnTo>
                  <a:pt x="883867" y="69616"/>
                </a:lnTo>
                <a:close/>
              </a:path>
              <a:path w="992504" h="449580">
                <a:moveTo>
                  <a:pt x="649869" y="1418"/>
                </a:moveTo>
                <a:lnTo>
                  <a:pt x="590695" y="1418"/>
                </a:lnTo>
                <a:lnTo>
                  <a:pt x="587845" y="100840"/>
                </a:lnTo>
                <a:lnTo>
                  <a:pt x="587180" y="112909"/>
                </a:lnTo>
                <a:lnTo>
                  <a:pt x="584331" y="114328"/>
                </a:lnTo>
                <a:lnTo>
                  <a:pt x="575023" y="114328"/>
                </a:lnTo>
                <a:lnTo>
                  <a:pt x="575023" y="132792"/>
                </a:lnTo>
                <a:lnTo>
                  <a:pt x="577872" y="132792"/>
                </a:lnTo>
                <a:lnTo>
                  <a:pt x="591201" y="130972"/>
                </a:lnTo>
                <a:lnTo>
                  <a:pt x="600442" y="125159"/>
                </a:lnTo>
                <a:lnTo>
                  <a:pt x="606069" y="114819"/>
                </a:lnTo>
                <a:lnTo>
                  <a:pt x="608551" y="99421"/>
                </a:lnTo>
                <a:lnTo>
                  <a:pt x="610641" y="19958"/>
                </a:lnTo>
                <a:lnTo>
                  <a:pt x="649869" y="19958"/>
                </a:lnTo>
                <a:lnTo>
                  <a:pt x="649869" y="1418"/>
                </a:lnTo>
                <a:close/>
              </a:path>
              <a:path w="992504" h="449580">
                <a:moveTo>
                  <a:pt x="649869" y="19958"/>
                </a:moveTo>
                <a:lnTo>
                  <a:pt x="628498" y="19958"/>
                </a:lnTo>
                <a:lnTo>
                  <a:pt x="628498" y="132792"/>
                </a:lnTo>
                <a:lnTo>
                  <a:pt x="649869" y="132792"/>
                </a:lnTo>
                <a:lnTo>
                  <a:pt x="649869" y="19958"/>
                </a:lnTo>
                <a:close/>
              </a:path>
              <a:path w="992504" h="449580">
                <a:moveTo>
                  <a:pt x="271488" y="1418"/>
                </a:moveTo>
                <a:lnTo>
                  <a:pt x="252957" y="1418"/>
                </a:lnTo>
                <a:lnTo>
                  <a:pt x="252957" y="132792"/>
                </a:lnTo>
                <a:lnTo>
                  <a:pt x="274337" y="132792"/>
                </a:lnTo>
                <a:lnTo>
                  <a:pt x="288580" y="84561"/>
                </a:lnTo>
                <a:lnTo>
                  <a:pt x="271488" y="84561"/>
                </a:lnTo>
                <a:lnTo>
                  <a:pt x="271488" y="1418"/>
                </a:lnTo>
                <a:close/>
              </a:path>
              <a:path w="992504" h="449580">
                <a:moveTo>
                  <a:pt x="319226" y="40483"/>
                </a:moveTo>
                <a:lnTo>
                  <a:pt x="299992" y="40483"/>
                </a:lnTo>
                <a:lnTo>
                  <a:pt x="299992" y="132792"/>
                </a:lnTo>
                <a:lnTo>
                  <a:pt x="319226" y="132792"/>
                </a:lnTo>
                <a:lnTo>
                  <a:pt x="319226" y="40483"/>
                </a:lnTo>
                <a:close/>
              </a:path>
              <a:path w="992504" h="449580">
                <a:moveTo>
                  <a:pt x="319226" y="1418"/>
                </a:moveTo>
                <a:lnTo>
                  <a:pt x="296430" y="1418"/>
                </a:lnTo>
                <a:lnTo>
                  <a:pt x="279324" y="55428"/>
                </a:lnTo>
                <a:lnTo>
                  <a:pt x="271488" y="84561"/>
                </a:lnTo>
                <a:lnTo>
                  <a:pt x="288580" y="84561"/>
                </a:lnTo>
                <a:lnTo>
                  <a:pt x="292156" y="72454"/>
                </a:lnTo>
                <a:lnTo>
                  <a:pt x="299992" y="40483"/>
                </a:lnTo>
                <a:lnTo>
                  <a:pt x="319226" y="40483"/>
                </a:lnTo>
                <a:lnTo>
                  <a:pt x="319226" y="1418"/>
                </a:lnTo>
                <a:close/>
              </a:path>
              <a:path w="992504" h="449580">
                <a:moveTo>
                  <a:pt x="130401" y="1418"/>
                </a:moveTo>
                <a:lnTo>
                  <a:pt x="99759" y="1418"/>
                </a:lnTo>
                <a:lnTo>
                  <a:pt x="79091" y="132792"/>
                </a:lnTo>
                <a:lnTo>
                  <a:pt x="97622" y="132792"/>
                </a:lnTo>
                <a:lnTo>
                  <a:pt x="101184" y="108653"/>
                </a:lnTo>
                <a:lnTo>
                  <a:pt x="147264" y="108653"/>
                </a:lnTo>
                <a:lnTo>
                  <a:pt x="144473" y="90908"/>
                </a:lnTo>
                <a:lnTo>
                  <a:pt x="104034" y="90908"/>
                </a:lnTo>
                <a:lnTo>
                  <a:pt x="114007" y="24876"/>
                </a:lnTo>
                <a:lnTo>
                  <a:pt x="134090" y="24876"/>
                </a:lnTo>
                <a:lnTo>
                  <a:pt x="130401" y="1418"/>
                </a:lnTo>
                <a:close/>
              </a:path>
              <a:path w="992504" h="449580">
                <a:moveTo>
                  <a:pt x="147264" y="108653"/>
                </a:moveTo>
                <a:lnTo>
                  <a:pt x="126839" y="108653"/>
                </a:lnTo>
                <a:lnTo>
                  <a:pt x="130401" y="132792"/>
                </a:lnTo>
                <a:lnTo>
                  <a:pt x="151059" y="132792"/>
                </a:lnTo>
                <a:lnTo>
                  <a:pt x="147264" y="108653"/>
                </a:lnTo>
                <a:close/>
              </a:path>
              <a:path w="992504" h="449580">
                <a:moveTo>
                  <a:pt x="134090" y="24876"/>
                </a:moveTo>
                <a:lnTo>
                  <a:pt x="114007" y="24876"/>
                </a:lnTo>
                <a:lnTo>
                  <a:pt x="123989" y="90908"/>
                </a:lnTo>
                <a:lnTo>
                  <a:pt x="144473" y="90908"/>
                </a:lnTo>
                <a:lnTo>
                  <a:pt x="134090" y="24876"/>
                </a:lnTo>
                <a:close/>
              </a:path>
              <a:path w="992504" h="449580">
                <a:moveTo>
                  <a:pt x="918479" y="1418"/>
                </a:moveTo>
                <a:lnTo>
                  <a:pt x="897868" y="1418"/>
                </a:lnTo>
                <a:lnTo>
                  <a:pt x="897868" y="132792"/>
                </a:lnTo>
                <a:lnTo>
                  <a:pt x="918479" y="132792"/>
                </a:lnTo>
                <a:lnTo>
                  <a:pt x="918479" y="1418"/>
                </a:lnTo>
                <a:close/>
              </a:path>
              <a:path w="992504" h="449580">
                <a:moveTo>
                  <a:pt x="21380" y="1418"/>
                </a:moveTo>
                <a:lnTo>
                  <a:pt x="0" y="1418"/>
                </a:lnTo>
                <a:lnTo>
                  <a:pt x="0" y="132792"/>
                </a:lnTo>
                <a:lnTo>
                  <a:pt x="21380" y="132792"/>
                </a:lnTo>
                <a:lnTo>
                  <a:pt x="21380" y="76711"/>
                </a:lnTo>
                <a:lnTo>
                  <a:pt x="65556" y="76711"/>
                </a:lnTo>
                <a:lnTo>
                  <a:pt x="65556" y="57509"/>
                </a:lnTo>
                <a:lnTo>
                  <a:pt x="21380" y="57509"/>
                </a:lnTo>
                <a:lnTo>
                  <a:pt x="21380" y="1418"/>
                </a:lnTo>
                <a:close/>
              </a:path>
              <a:path w="992504" h="449580">
                <a:moveTo>
                  <a:pt x="65556" y="76711"/>
                </a:moveTo>
                <a:lnTo>
                  <a:pt x="44888" y="76711"/>
                </a:lnTo>
                <a:lnTo>
                  <a:pt x="44888" y="132792"/>
                </a:lnTo>
                <a:lnTo>
                  <a:pt x="65556" y="132792"/>
                </a:lnTo>
                <a:lnTo>
                  <a:pt x="65556" y="76711"/>
                </a:lnTo>
                <a:close/>
              </a:path>
              <a:path w="992504" h="449580">
                <a:moveTo>
                  <a:pt x="65556" y="1418"/>
                </a:moveTo>
                <a:lnTo>
                  <a:pt x="44888" y="1418"/>
                </a:lnTo>
                <a:lnTo>
                  <a:pt x="44888" y="57509"/>
                </a:lnTo>
                <a:lnTo>
                  <a:pt x="65556" y="57509"/>
                </a:lnTo>
                <a:lnTo>
                  <a:pt x="65556" y="14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https://wsr.online/storage/news/September2020/HXmGPG1muGAlz5m0IDp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18" y="5619726"/>
            <a:ext cx="6197600" cy="411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3"/>
          <p:cNvSpPr txBox="1">
            <a:spLocks/>
          </p:cNvSpPr>
          <p:nvPr/>
        </p:nvSpPr>
        <p:spPr>
          <a:xfrm>
            <a:off x="73441" y="1131647"/>
            <a:ext cx="637657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4000" kern="0" spc="5" dirty="0" smtClean="0">
                <a:latin typeface="Franklin Gothic Medium Cond"/>
                <a:cs typeface="Franklin Gothic Medium Cond"/>
              </a:rPr>
              <a:t>Ждем вас!</a:t>
            </a:r>
            <a:endParaRPr lang="ru-RU" sz="4000" kern="0" spc="5" dirty="0">
              <a:latin typeface="Franklin Gothic Medium Cond"/>
              <a:cs typeface="Franklin Gothic Medium Cond"/>
            </a:endParaRPr>
          </a:p>
        </p:txBody>
      </p:sp>
    </p:spTree>
    <p:extLst>
      <p:ext uri="{BB962C8B-B14F-4D97-AF65-F5344CB8AC3E}">
        <p14:creationId xmlns:p14="http://schemas.microsoft.com/office/powerpoint/2010/main" val="3591895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9584">
              <a:lnSpc>
                <a:spcPct val="100000"/>
              </a:lnSpc>
              <a:spcBef>
                <a:spcPts val="105"/>
              </a:spcBef>
            </a:pPr>
            <a:r>
              <a:rPr dirty="0"/>
              <a:t>СПАСИБО ЗА</a:t>
            </a:r>
            <a:r>
              <a:rPr spc="-110" dirty="0"/>
              <a:t> </a:t>
            </a:r>
            <a:r>
              <a:rPr dirty="0"/>
              <a:t>ВНИМАНИЕ!</a:t>
            </a:r>
          </a:p>
        </p:txBody>
      </p:sp>
      <p:sp>
        <p:nvSpPr>
          <p:cNvPr id="3" name="object 3"/>
          <p:cNvSpPr/>
          <p:nvPr/>
        </p:nvSpPr>
        <p:spPr>
          <a:xfrm>
            <a:off x="783336" y="597408"/>
            <a:ext cx="1705356" cy="1734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9523" y="562355"/>
            <a:ext cx="1586484" cy="1130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23219" y="562396"/>
            <a:ext cx="1937385" cy="1321435"/>
          </a:xfrm>
          <a:custGeom>
            <a:avLst/>
            <a:gdLst/>
            <a:ahLst/>
            <a:cxnLst/>
            <a:rect l="l" t="t" r="r" b="b"/>
            <a:pathLst>
              <a:path w="1937384" h="1321435">
                <a:moveTo>
                  <a:pt x="1937007" y="0"/>
                </a:moveTo>
                <a:lnTo>
                  <a:pt x="609127" y="0"/>
                </a:lnTo>
                <a:lnTo>
                  <a:pt x="608235" y="1777"/>
                </a:lnTo>
                <a:lnTo>
                  <a:pt x="893" y="1298078"/>
                </a:lnTo>
                <a:lnTo>
                  <a:pt x="0" y="1304706"/>
                </a:lnTo>
                <a:lnTo>
                  <a:pt x="0" y="1307252"/>
                </a:lnTo>
                <a:lnTo>
                  <a:pt x="2456" y="1313970"/>
                </a:lnTo>
                <a:lnTo>
                  <a:pt x="8178" y="1319208"/>
                </a:lnTo>
                <a:lnTo>
                  <a:pt x="16077" y="1321195"/>
                </a:lnTo>
                <a:lnTo>
                  <a:pt x="20543" y="1321195"/>
                </a:lnTo>
                <a:lnTo>
                  <a:pt x="22329" y="1320306"/>
                </a:lnTo>
                <a:lnTo>
                  <a:pt x="103306" y="1290965"/>
                </a:lnTo>
                <a:lnTo>
                  <a:pt x="32153" y="1290965"/>
                </a:lnTo>
                <a:lnTo>
                  <a:pt x="628783" y="16822"/>
                </a:lnTo>
                <a:lnTo>
                  <a:pt x="1937007" y="16822"/>
                </a:lnTo>
                <a:lnTo>
                  <a:pt x="1937007" y="0"/>
                </a:lnTo>
                <a:close/>
              </a:path>
              <a:path w="1937384" h="1321435">
                <a:moveTo>
                  <a:pt x="1937007" y="16822"/>
                </a:moveTo>
                <a:lnTo>
                  <a:pt x="1913077" y="16822"/>
                </a:lnTo>
                <a:lnTo>
                  <a:pt x="1913077" y="609015"/>
                </a:lnTo>
                <a:lnTo>
                  <a:pt x="32153" y="1290965"/>
                </a:lnTo>
                <a:lnTo>
                  <a:pt x="103306" y="1290965"/>
                </a:lnTo>
                <a:lnTo>
                  <a:pt x="1926531" y="630351"/>
                </a:lnTo>
                <a:lnTo>
                  <a:pt x="1933674" y="627686"/>
                </a:lnTo>
                <a:lnTo>
                  <a:pt x="1937007" y="623095"/>
                </a:lnTo>
                <a:lnTo>
                  <a:pt x="1937007" y="1682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72539" y="598767"/>
            <a:ext cx="1243330" cy="563245"/>
          </a:xfrm>
          <a:custGeom>
            <a:avLst/>
            <a:gdLst/>
            <a:ahLst/>
            <a:cxnLst/>
            <a:rect l="l" t="t" r="r" b="b"/>
            <a:pathLst>
              <a:path w="1243329" h="563244">
                <a:moveTo>
                  <a:pt x="1078033" y="396599"/>
                </a:moveTo>
                <a:lnTo>
                  <a:pt x="1054817" y="396599"/>
                </a:lnTo>
                <a:lnTo>
                  <a:pt x="1054817" y="561082"/>
                </a:lnTo>
                <a:lnTo>
                  <a:pt x="1081604" y="561082"/>
                </a:lnTo>
                <a:lnTo>
                  <a:pt x="1098747" y="500627"/>
                </a:lnTo>
                <a:lnTo>
                  <a:pt x="1078033" y="500627"/>
                </a:lnTo>
                <a:lnTo>
                  <a:pt x="1078033" y="396599"/>
                </a:lnTo>
                <a:close/>
              </a:path>
              <a:path w="1243329" h="563244">
                <a:moveTo>
                  <a:pt x="1136964" y="445492"/>
                </a:moveTo>
                <a:lnTo>
                  <a:pt x="1113749" y="445492"/>
                </a:lnTo>
                <a:lnTo>
                  <a:pt x="1113749" y="561082"/>
                </a:lnTo>
                <a:lnTo>
                  <a:pt x="1136964" y="561082"/>
                </a:lnTo>
                <a:lnTo>
                  <a:pt x="1136964" y="445492"/>
                </a:lnTo>
                <a:close/>
              </a:path>
              <a:path w="1243329" h="563244">
                <a:moveTo>
                  <a:pt x="1136964" y="396599"/>
                </a:moveTo>
                <a:lnTo>
                  <a:pt x="1108392" y="396599"/>
                </a:lnTo>
                <a:lnTo>
                  <a:pt x="1087914" y="465063"/>
                </a:lnTo>
                <a:lnTo>
                  <a:pt x="1078033" y="500627"/>
                </a:lnTo>
                <a:lnTo>
                  <a:pt x="1098747" y="500627"/>
                </a:lnTo>
                <a:lnTo>
                  <a:pt x="1103034" y="485511"/>
                </a:lnTo>
                <a:lnTo>
                  <a:pt x="1113749" y="445492"/>
                </a:lnTo>
                <a:lnTo>
                  <a:pt x="1136964" y="445492"/>
                </a:lnTo>
                <a:lnTo>
                  <a:pt x="1136964" y="396599"/>
                </a:lnTo>
                <a:close/>
              </a:path>
              <a:path w="1243329" h="563244">
                <a:moveTo>
                  <a:pt x="997671" y="394822"/>
                </a:moveTo>
                <a:lnTo>
                  <a:pt x="980714" y="397599"/>
                </a:lnTo>
                <a:lnTo>
                  <a:pt x="968711" y="405710"/>
                </a:lnTo>
                <a:lnTo>
                  <a:pt x="961575" y="418824"/>
                </a:lnTo>
                <a:lnTo>
                  <a:pt x="959217" y="436607"/>
                </a:lnTo>
                <a:lnTo>
                  <a:pt x="959217" y="521964"/>
                </a:lnTo>
                <a:lnTo>
                  <a:pt x="961576" y="539229"/>
                </a:lnTo>
                <a:lnTo>
                  <a:pt x="968711" y="552079"/>
                </a:lnTo>
                <a:lnTo>
                  <a:pt x="980714" y="560095"/>
                </a:lnTo>
                <a:lnTo>
                  <a:pt x="997671" y="562859"/>
                </a:lnTo>
                <a:lnTo>
                  <a:pt x="1014560" y="560095"/>
                </a:lnTo>
                <a:lnTo>
                  <a:pt x="1026527" y="552079"/>
                </a:lnTo>
                <a:lnTo>
                  <a:pt x="1033363" y="539746"/>
                </a:lnTo>
                <a:lnTo>
                  <a:pt x="990528" y="539746"/>
                </a:lnTo>
                <a:lnTo>
                  <a:pt x="985171" y="535303"/>
                </a:lnTo>
                <a:lnTo>
                  <a:pt x="985171" y="423267"/>
                </a:lnTo>
                <a:lnTo>
                  <a:pt x="990528" y="418824"/>
                </a:lnTo>
                <a:lnTo>
                  <a:pt x="1033650" y="418824"/>
                </a:lnTo>
                <a:lnTo>
                  <a:pt x="1026527" y="405710"/>
                </a:lnTo>
                <a:lnTo>
                  <a:pt x="1014560" y="397599"/>
                </a:lnTo>
                <a:lnTo>
                  <a:pt x="997671" y="394822"/>
                </a:lnTo>
                <a:close/>
              </a:path>
              <a:path w="1243329" h="563244">
                <a:moveTo>
                  <a:pt x="1036007" y="499739"/>
                </a:moveTo>
                <a:lnTo>
                  <a:pt x="1011958" y="499739"/>
                </a:lnTo>
                <a:lnTo>
                  <a:pt x="1011958" y="535303"/>
                </a:lnTo>
                <a:lnTo>
                  <a:pt x="1006600" y="539746"/>
                </a:lnTo>
                <a:lnTo>
                  <a:pt x="1033363" y="539746"/>
                </a:lnTo>
                <a:lnTo>
                  <a:pt x="1033650" y="539229"/>
                </a:lnTo>
                <a:lnTo>
                  <a:pt x="1036007" y="521964"/>
                </a:lnTo>
                <a:lnTo>
                  <a:pt x="1036007" y="499739"/>
                </a:lnTo>
                <a:close/>
              </a:path>
              <a:path w="1243329" h="563244">
                <a:moveTo>
                  <a:pt x="1033650" y="418824"/>
                </a:moveTo>
                <a:lnTo>
                  <a:pt x="1006600" y="418824"/>
                </a:lnTo>
                <a:lnTo>
                  <a:pt x="1011958" y="423267"/>
                </a:lnTo>
                <a:lnTo>
                  <a:pt x="1011958" y="452612"/>
                </a:lnTo>
                <a:lnTo>
                  <a:pt x="1036007" y="452612"/>
                </a:lnTo>
                <a:lnTo>
                  <a:pt x="1036007" y="436607"/>
                </a:lnTo>
                <a:lnTo>
                  <a:pt x="1033650" y="418824"/>
                </a:lnTo>
                <a:close/>
              </a:path>
              <a:path w="1243329" h="563244">
                <a:moveTo>
                  <a:pt x="903023" y="394822"/>
                </a:moveTo>
                <a:lnTo>
                  <a:pt x="885936" y="397599"/>
                </a:lnTo>
                <a:lnTo>
                  <a:pt x="873647" y="405710"/>
                </a:lnTo>
                <a:lnTo>
                  <a:pt x="866224" y="418824"/>
                </a:lnTo>
                <a:lnTo>
                  <a:pt x="863736" y="436607"/>
                </a:lnTo>
                <a:lnTo>
                  <a:pt x="863736" y="521964"/>
                </a:lnTo>
                <a:lnTo>
                  <a:pt x="866225" y="539229"/>
                </a:lnTo>
                <a:lnTo>
                  <a:pt x="873647" y="552079"/>
                </a:lnTo>
                <a:lnTo>
                  <a:pt x="885936" y="560095"/>
                </a:lnTo>
                <a:lnTo>
                  <a:pt x="903023" y="562859"/>
                </a:lnTo>
                <a:lnTo>
                  <a:pt x="919561" y="560095"/>
                </a:lnTo>
                <a:lnTo>
                  <a:pt x="931567" y="552079"/>
                </a:lnTo>
                <a:lnTo>
                  <a:pt x="938590" y="539746"/>
                </a:lnTo>
                <a:lnTo>
                  <a:pt x="894928" y="539746"/>
                </a:lnTo>
                <a:lnTo>
                  <a:pt x="889570" y="535303"/>
                </a:lnTo>
                <a:lnTo>
                  <a:pt x="889570" y="423267"/>
                </a:lnTo>
                <a:lnTo>
                  <a:pt x="894928" y="418824"/>
                </a:lnTo>
                <a:lnTo>
                  <a:pt x="938885" y="418824"/>
                </a:lnTo>
                <a:lnTo>
                  <a:pt x="931567" y="405710"/>
                </a:lnTo>
                <a:lnTo>
                  <a:pt x="919561" y="397599"/>
                </a:lnTo>
                <a:lnTo>
                  <a:pt x="903023" y="394822"/>
                </a:lnTo>
                <a:close/>
              </a:path>
              <a:path w="1243329" h="563244">
                <a:moveTo>
                  <a:pt x="941359" y="499739"/>
                </a:moveTo>
                <a:lnTo>
                  <a:pt x="916358" y="499739"/>
                </a:lnTo>
                <a:lnTo>
                  <a:pt x="916358" y="535303"/>
                </a:lnTo>
                <a:lnTo>
                  <a:pt x="911953" y="539746"/>
                </a:lnTo>
                <a:lnTo>
                  <a:pt x="938590" y="539746"/>
                </a:lnTo>
                <a:lnTo>
                  <a:pt x="938885" y="539229"/>
                </a:lnTo>
                <a:lnTo>
                  <a:pt x="941359" y="521964"/>
                </a:lnTo>
                <a:lnTo>
                  <a:pt x="941359" y="499739"/>
                </a:lnTo>
                <a:close/>
              </a:path>
              <a:path w="1243329" h="563244">
                <a:moveTo>
                  <a:pt x="938885" y="418824"/>
                </a:moveTo>
                <a:lnTo>
                  <a:pt x="911953" y="418824"/>
                </a:lnTo>
                <a:lnTo>
                  <a:pt x="916358" y="423267"/>
                </a:lnTo>
                <a:lnTo>
                  <a:pt x="916358" y="452612"/>
                </a:lnTo>
                <a:lnTo>
                  <a:pt x="941359" y="452612"/>
                </a:lnTo>
                <a:lnTo>
                  <a:pt x="941359" y="436607"/>
                </a:lnTo>
                <a:lnTo>
                  <a:pt x="938885" y="418824"/>
                </a:lnTo>
                <a:close/>
              </a:path>
              <a:path w="1243329" h="563244">
                <a:moveTo>
                  <a:pt x="712775" y="396599"/>
                </a:moveTo>
                <a:lnTo>
                  <a:pt x="674321" y="396599"/>
                </a:lnTo>
                <a:lnTo>
                  <a:pt x="674321" y="561082"/>
                </a:lnTo>
                <a:lnTo>
                  <a:pt x="700275" y="561082"/>
                </a:lnTo>
                <a:lnTo>
                  <a:pt x="700275" y="499739"/>
                </a:lnTo>
                <a:lnTo>
                  <a:pt x="712775" y="499739"/>
                </a:lnTo>
                <a:lnTo>
                  <a:pt x="729664" y="497099"/>
                </a:lnTo>
                <a:lnTo>
                  <a:pt x="741631" y="489290"/>
                </a:lnTo>
                <a:lnTo>
                  <a:pt x="748754" y="476478"/>
                </a:lnTo>
                <a:lnTo>
                  <a:pt x="748854" y="475725"/>
                </a:lnTo>
                <a:lnTo>
                  <a:pt x="700275" y="475725"/>
                </a:lnTo>
                <a:lnTo>
                  <a:pt x="700275" y="420601"/>
                </a:lnTo>
                <a:lnTo>
                  <a:pt x="748854" y="420601"/>
                </a:lnTo>
                <a:lnTo>
                  <a:pt x="748754" y="419855"/>
                </a:lnTo>
                <a:lnTo>
                  <a:pt x="741631" y="407047"/>
                </a:lnTo>
                <a:lnTo>
                  <a:pt x="729664" y="399239"/>
                </a:lnTo>
                <a:lnTo>
                  <a:pt x="712775" y="396599"/>
                </a:lnTo>
                <a:close/>
              </a:path>
              <a:path w="1243329" h="563244">
                <a:moveTo>
                  <a:pt x="748854" y="420601"/>
                </a:moveTo>
                <a:lnTo>
                  <a:pt x="720752" y="420601"/>
                </a:lnTo>
                <a:lnTo>
                  <a:pt x="725276" y="424155"/>
                </a:lnTo>
                <a:lnTo>
                  <a:pt x="725276" y="472171"/>
                </a:lnTo>
                <a:lnTo>
                  <a:pt x="720752" y="475725"/>
                </a:lnTo>
                <a:lnTo>
                  <a:pt x="748854" y="475725"/>
                </a:lnTo>
                <a:lnTo>
                  <a:pt x="751111" y="458831"/>
                </a:lnTo>
                <a:lnTo>
                  <a:pt x="751111" y="437495"/>
                </a:lnTo>
                <a:lnTo>
                  <a:pt x="748854" y="420601"/>
                </a:lnTo>
                <a:close/>
              </a:path>
              <a:path w="1243329" h="563244">
                <a:moveTo>
                  <a:pt x="806471" y="394822"/>
                </a:moveTo>
                <a:lnTo>
                  <a:pt x="789433" y="397599"/>
                </a:lnTo>
                <a:lnTo>
                  <a:pt x="777139" y="405710"/>
                </a:lnTo>
                <a:lnTo>
                  <a:pt x="769688" y="418824"/>
                </a:lnTo>
                <a:lnTo>
                  <a:pt x="767183" y="436607"/>
                </a:lnTo>
                <a:lnTo>
                  <a:pt x="767183" y="521964"/>
                </a:lnTo>
                <a:lnTo>
                  <a:pt x="769689" y="539229"/>
                </a:lnTo>
                <a:lnTo>
                  <a:pt x="777139" y="552079"/>
                </a:lnTo>
                <a:lnTo>
                  <a:pt x="789433" y="560095"/>
                </a:lnTo>
                <a:lnTo>
                  <a:pt x="806471" y="562859"/>
                </a:lnTo>
                <a:lnTo>
                  <a:pt x="823157" y="560095"/>
                </a:lnTo>
                <a:lnTo>
                  <a:pt x="835490" y="552079"/>
                </a:lnTo>
                <a:lnTo>
                  <a:pt x="842828" y="539746"/>
                </a:lnTo>
                <a:lnTo>
                  <a:pt x="798494" y="539746"/>
                </a:lnTo>
                <a:lnTo>
                  <a:pt x="793137" y="535303"/>
                </a:lnTo>
                <a:lnTo>
                  <a:pt x="793137" y="423267"/>
                </a:lnTo>
                <a:lnTo>
                  <a:pt x="798494" y="418824"/>
                </a:lnTo>
                <a:lnTo>
                  <a:pt x="843136" y="418824"/>
                </a:lnTo>
                <a:lnTo>
                  <a:pt x="835490" y="405710"/>
                </a:lnTo>
                <a:lnTo>
                  <a:pt x="823157" y="397599"/>
                </a:lnTo>
                <a:lnTo>
                  <a:pt x="806471" y="394822"/>
                </a:lnTo>
                <a:close/>
              </a:path>
              <a:path w="1243329" h="563244">
                <a:moveTo>
                  <a:pt x="843136" y="418824"/>
                </a:moveTo>
                <a:lnTo>
                  <a:pt x="814566" y="418824"/>
                </a:lnTo>
                <a:lnTo>
                  <a:pt x="819924" y="423267"/>
                </a:lnTo>
                <a:lnTo>
                  <a:pt x="819924" y="535303"/>
                </a:lnTo>
                <a:lnTo>
                  <a:pt x="814566" y="539746"/>
                </a:lnTo>
                <a:lnTo>
                  <a:pt x="842828" y="539746"/>
                </a:lnTo>
                <a:lnTo>
                  <a:pt x="843136" y="539229"/>
                </a:lnTo>
                <a:lnTo>
                  <a:pt x="845759" y="521964"/>
                </a:lnTo>
                <a:lnTo>
                  <a:pt x="845759" y="436607"/>
                </a:lnTo>
                <a:lnTo>
                  <a:pt x="843136" y="418824"/>
                </a:lnTo>
                <a:close/>
              </a:path>
              <a:path w="1243329" h="563244">
                <a:moveTo>
                  <a:pt x="1180776" y="396599"/>
                </a:moveTo>
                <a:lnTo>
                  <a:pt x="1157561" y="396599"/>
                </a:lnTo>
                <a:lnTo>
                  <a:pt x="1157561" y="561082"/>
                </a:lnTo>
                <a:lnTo>
                  <a:pt x="1184348" y="561082"/>
                </a:lnTo>
                <a:lnTo>
                  <a:pt x="1202158" y="500627"/>
                </a:lnTo>
                <a:lnTo>
                  <a:pt x="1180776" y="500627"/>
                </a:lnTo>
                <a:lnTo>
                  <a:pt x="1180776" y="396599"/>
                </a:lnTo>
                <a:close/>
              </a:path>
              <a:path w="1243329" h="563244">
                <a:moveTo>
                  <a:pt x="1240541" y="445492"/>
                </a:moveTo>
                <a:lnTo>
                  <a:pt x="1216492" y="445492"/>
                </a:lnTo>
                <a:lnTo>
                  <a:pt x="1216492" y="561082"/>
                </a:lnTo>
                <a:lnTo>
                  <a:pt x="1240541" y="561082"/>
                </a:lnTo>
                <a:lnTo>
                  <a:pt x="1240541" y="445492"/>
                </a:lnTo>
                <a:close/>
              </a:path>
              <a:path w="1243329" h="563244">
                <a:moveTo>
                  <a:pt x="1240541" y="396599"/>
                </a:moveTo>
                <a:lnTo>
                  <a:pt x="1211968" y="396599"/>
                </a:lnTo>
                <a:lnTo>
                  <a:pt x="1190539" y="465063"/>
                </a:lnTo>
                <a:lnTo>
                  <a:pt x="1180776" y="500627"/>
                </a:lnTo>
                <a:lnTo>
                  <a:pt x="1202158" y="500627"/>
                </a:lnTo>
                <a:lnTo>
                  <a:pt x="1206611" y="485511"/>
                </a:lnTo>
                <a:lnTo>
                  <a:pt x="1216492" y="445492"/>
                </a:lnTo>
                <a:lnTo>
                  <a:pt x="1240541" y="445492"/>
                </a:lnTo>
                <a:lnTo>
                  <a:pt x="1240541" y="396599"/>
                </a:lnTo>
                <a:close/>
              </a:path>
              <a:path w="1243329" h="563244">
                <a:moveTo>
                  <a:pt x="777898" y="197429"/>
                </a:moveTo>
                <a:lnTo>
                  <a:pt x="760860" y="200194"/>
                </a:lnTo>
                <a:lnTo>
                  <a:pt x="748566" y="208211"/>
                </a:lnTo>
                <a:lnTo>
                  <a:pt x="741116" y="221064"/>
                </a:lnTo>
                <a:lnTo>
                  <a:pt x="738610" y="238336"/>
                </a:lnTo>
                <a:lnTo>
                  <a:pt x="738610" y="324582"/>
                </a:lnTo>
                <a:lnTo>
                  <a:pt x="741116" y="341847"/>
                </a:lnTo>
                <a:lnTo>
                  <a:pt x="748566" y="354697"/>
                </a:lnTo>
                <a:lnTo>
                  <a:pt x="760860" y="362713"/>
                </a:lnTo>
                <a:lnTo>
                  <a:pt x="777898" y="365477"/>
                </a:lnTo>
                <a:lnTo>
                  <a:pt x="794986" y="362713"/>
                </a:lnTo>
                <a:lnTo>
                  <a:pt x="807274" y="354697"/>
                </a:lnTo>
                <a:lnTo>
                  <a:pt x="814398" y="342364"/>
                </a:lnTo>
                <a:lnTo>
                  <a:pt x="769921" y="342364"/>
                </a:lnTo>
                <a:lnTo>
                  <a:pt x="764564" y="337910"/>
                </a:lnTo>
                <a:lnTo>
                  <a:pt x="764564" y="224997"/>
                </a:lnTo>
                <a:lnTo>
                  <a:pt x="769921" y="220554"/>
                </a:lnTo>
                <a:lnTo>
                  <a:pt x="814402" y="220554"/>
                </a:lnTo>
                <a:lnTo>
                  <a:pt x="807274" y="208211"/>
                </a:lnTo>
                <a:lnTo>
                  <a:pt x="794986" y="200194"/>
                </a:lnTo>
                <a:lnTo>
                  <a:pt x="777898" y="197429"/>
                </a:lnTo>
                <a:close/>
              </a:path>
              <a:path w="1243329" h="563244">
                <a:moveTo>
                  <a:pt x="814402" y="220554"/>
                </a:moveTo>
                <a:lnTo>
                  <a:pt x="785993" y="220554"/>
                </a:lnTo>
                <a:lnTo>
                  <a:pt x="791351" y="224997"/>
                </a:lnTo>
                <a:lnTo>
                  <a:pt x="791351" y="337910"/>
                </a:lnTo>
                <a:lnTo>
                  <a:pt x="785993" y="342364"/>
                </a:lnTo>
                <a:lnTo>
                  <a:pt x="814398" y="342364"/>
                </a:lnTo>
                <a:lnTo>
                  <a:pt x="814697" y="341847"/>
                </a:lnTo>
                <a:lnTo>
                  <a:pt x="817186" y="324582"/>
                </a:lnTo>
                <a:lnTo>
                  <a:pt x="817186" y="238336"/>
                </a:lnTo>
                <a:lnTo>
                  <a:pt x="814697" y="221064"/>
                </a:lnTo>
                <a:lnTo>
                  <a:pt x="814402" y="220554"/>
                </a:lnTo>
                <a:close/>
              </a:path>
              <a:path w="1243329" h="563244">
                <a:moveTo>
                  <a:pt x="1240541" y="199218"/>
                </a:moveTo>
                <a:lnTo>
                  <a:pt x="1214707" y="199218"/>
                </a:lnTo>
                <a:lnTo>
                  <a:pt x="1214707" y="363700"/>
                </a:lnTo>
                <a:lnTo>
                  <a:pt x="1240541" y="363700"/>
                </a:lnTo>
                <a:lnTo>
                  <a:pt x="1240541" y="199218"/>
                </a:lnTo>
                <a:close/>
              </a:path>
              <a:path w="1243329" h="563244">
                <a:moveTo>
                  <a:pt x="625152" y="199218"/>
                </a:moveTo>
                <a:lnTo>
                  <a:pt x="543004" y="199218"/>
                </a:lnTo>
                <a:lnTo>
                  <a:pt x="543004" y="363700"/>
                </a:lnTo>
                <a:lnTo>
                  <a:pt x="568958" y="363700"/>
                </a:lnTo>
                <a:lnTo>
                  <a:pt x="568958" y="222331"/>
                </a:lnTo>
                <a:lnTo>
                  <a:pt x="625152" y="222331"/>
                </a:lnTo>
                <a:lnTo>
                  <a:pt x="625152" y="199218"/>
                </a:lnTo>
                <a:close/>
              </a:path>
              <a:path w="1243329" h="563244">
                <a:moveTo>
                  <a:pt x="625152" y="222331"/>
                </a:moveTo>
                <a:lnTo>
                  <a:pt x="598365" y="222331"/>
                </a:lnTo>
                <a:lnTo>
                  <a:pt x="598365" y="363700"/>
                </a:lnTo>
                <a:lnTo>
                  <a:pt x="625152" y="363700"/>
                </a:lnTo>
                <a:lnTo>
                  <a:pt x="625152" y="222331"/>
                </a:lnTo>
                <a:close/>
              </a:path>
              <a:path w="1243329" h="563244">
                <a:moveTo>
                  <a:pt x="684202" y="199218"/>
                </a:moveTo>
                <a:lnTo>
                  <a:pt x="645748" y="199218"/>
                </a:lnTo>
                <a:lnTo>
                  <a:pt x="645748" y="363700"/>
                </a:lnTo>
                <a:lnTo>
                  <a:pt x="671702" y="363700"/>
                </a:lnTo>
                <a:lnTo>
                  <a:pt x="671702" y="302345"/>
                </a:lnTo>
                <a:lnTo>
                  <a:pt x="684202" y="302345"/>
                </a:lnTo>
                <a:lnTo>
                  <a:pt x="701091" y="299582"/>
                </a:lnTo>
                <a:lnTo>
                  <a:pt x="713058" y="291569"/>
                </a:lnTo>
                <a:lnTo>
                  <a:pt x="720181" y="278720"/>
                </a:lnTo>
                <a:lnTo>
                  <a:pt x="720232" y="278343"/>
                </a:lnTo>
                <a:lnTo>
                  <a:pt x="671702" y="278343"/>
                </a:lnTo>
                <a:lnTo>
                  <a:pt x="671702" y="222331"/>
                </a:lnTo>
                <a:lnTo>
                  <a:pt x="720105" y="222331"/>
                </a:lnTo>
                <a:lnTo>
                  <a:pt x="713058" y="209661"/>
                </a:lnTo>
                <a:lnTo>
                  <a:pt x="701091" y="201856"/>
                </a:lnTo>
                <a:lnTo>
                  <a:pt x="684202" y="199218"/>
                </a:lnTo>
                <a:close/>
              </a:path>
              <a:path w="1243329" h="563244">
                <a:moveTo>
                  <a:pt x="720105" y="222331"/>
                </a:moveTo>
                <a:lnTo>
                  <a:pt x="692179" y="222331"/>
                </a:lnTo>
                <a:lnTo>
                  <a:pt x="696703" y="226774"/>
                </a:lnTo>
                <a:lnTo>
                  <a:pt x="696703" y="274789"/>
                </a:lnTo>
                <a:lnTo>
                  <a:pt x="692179" y="278343"/>
                </a:lnTo>
                <a:lnTo>
                  <a:pt x="720232" y="278343"/>
                </a:lnTo>
                <a:lnTo>
                  <a:pt x="722538" y="261450"/>
                </a:lnTo>
                <a:lnTo>
                  <a:pt x="722538" y="240113"/>
                </a:lnTo>
                <a:lnTo>
                  <a:pt x="720181" y="222468"/>
                </a:lnTo>
                <a:lnTo>
                  <a:pt x="720105" y="222331"/>
                </a:lnTo>
                <a:close/>
              </a:path>
              <a:path w="1243329" h="563244">
                <a:moveTo>
                  <a:pt x="1148632" y="199218"/>
                </a:moveTo>
                <a:lnTo>
                  <a:pt x="1122678" y="199218"/>
                </a:lnTo>
                <a:lnTo>
                  <a:pt x="1122678" y="363700"/>
                </a:lnTo>
                <a:lnTo>
                  <a:pt x="1161132" y="363700"/>
                </a:lnTo>
                <a:lnTo>
                  <a:pt x="1178021" y="361061"/>
                </a:lnTo>
                <a:lnTo>
                  <a:pt x="1189988" y="353253"/>
                </a:lnTo>
                <a:lnTo>
                  <a:pt x="1197032" y="340587"/>
                </a:lnTo>
                <a:lnTo>
                  <a:pt x="1148632" y="340587"/>
                </a:lnTo>
                <a:lnTo>
                  <a:pt x="1148632" y="284563"/>
                </a:lnTo>
                <a:lnTo>
                  <a:pt x="1197143" y="284563"/>
                </a:lnTo>
                <a:lnTo>
                  <a:pt x="1197111" y="284330"/>
                </a:lnTo>
                <a:lnTo>
                  <a:pt x="1189988" y="271786"/>
                </a:lnTo>
                <a:lnTo>
                  <a:pt x="1178021" y="264075"/>
                </a:lnTo>
                <a:lnTo>
                  <a:pt x="1161132" y="261450"/>
                </a:lnTo>
                <a:lnTo>
                  <a:pt x="1148632" y="261450"/>
                </a:lnTo>
                <a:lnTo>
                  <a:pt x="1148632" y="199218"/>
                </a:lnTo>
                <a:close/>
              </a:path>
              <a:path w="1243329" h="563244">
                <a:moveTo>
                  <a:pt x="1197143" y="284563"/>
                </a:moveTo>
                <a:lnTo>
                  <a:pt x="1169109" y="284563"/>
                </a:lnTo>
                <a:lnTo>
                  <a:pt x="1173633" y="288129"/>
                </a:lnTo>
                <a:lnTo>
                  <a:pt x="1173633" y="336133"/>
                </a:lnTo>
                <a:lnTo>
                  <a:pt x="1169109" y="340587"/>
                </a:lnTo>
                <a:lnTo>
                  <a:pt x="1197032" y="340587"/>
                </a:lnTo>
                <a:lnTo>
                  <a:pt x="1197111" y="340445"/>
                </a:lnTo>
                <a:lnTo>
                  <a:pt x="1199468" y="322805"/>
                </a:lnTo>
                <a:lnTo>
                  <a:pt x="1199468" y="301457"/>
                </a:lnTo>
                <a:lnTo>
                  <a:pt x="1197143" y="284563"/>
                </a:lnTo>
                <a:close/>
              </a:path>
              <a:path w="1243329" h="563244">
                <a:moveTo>
                  <a:pt x="1078985" y="222331"/>
                </a:moveTo>
                <a:lnTo>
                  <a:pt x="1053031" y="222331"/>
                </a:lnTo>
                <a:lnTo>
                  <a:pt x="1053031" y="363700"/>
                </a:lnTo>
                <a:lnTo>
                  <a:pt x="1078985" y="363700"/>
                </a:lnTo>
                <a:lnTo>
                  <a:pt x="1078985" y="222331"/>
                </a:lnTo>
                <a:close/>
              </a:path>
              <a:path w="1243329" h="563244">
                <a:moveTo>
                  <a:pt x="1105772" y="199218"/>
                </a:moveTo>
                <a:lnTo>
                  <a:pt x="1025292" y="199218"/>
                </a:lnTo>
                <a:lnTo>
                  <a:pt x="1025292" y="222331"/>
                </a:lnTo>
                <a:lnTo>
                  <a:pt x="1105772" y="222331"/>
                </a:lnTo>
                <a:lnTo>
                  <a:pt x="1105772" y="199218"/>
                </a:lnTo>
                <a:close/>
              </a:path>
              <a:path w="1243329" h="563244">
                <a:moveTo>
                  <a:pt x="952074" y="199218"/>
                </a:moveTo>
                <a:lnTo>
                  <a:pt x="926239" y="199218"/>
                </a:lnTo>
                <a:lnTo>
                  <a:pt x="926239" y="363700"/>
                </a:lnTo>
                <a:lnTo>
                  <a:pt x="952074" y="363700"/>
                </a:lnTo>
                <a:lnTo>
                  <a:pt x="952074" y="313019"/>
                </a:lnTo>
                <a:lnTo>
                  <a:pt x="960169" y="297903"/>
                </a:lnTo>
                <a:lnTo>
                  <a:pt x="986044" y="297903"/>
                </a:lnTo>
                <a:lnTo>
                  <a:pt x="976242" y="273012"/>
                </a:lnTo>
                <a:lnTo>
                  <a:pt x="977102" y="271235"/>
                </a:lnTo>
                <a:lnTo>
                  <a:pt x="952074" y="271235"/>
                </a:lnTo>
                <a:lnTo>
                  <a:pt x="952074" y="199218"/>
                </a:lnTo>
                <a:close/>
              </a:path>
              <a:path w="1243329" h="563244">
                <a:moveTo>
                  <a:pt x="986044" y="297903"/>
                </a:moveTo>
                <a:lnTo>
                  <a:pt x="960169" y="297903"/>
                </a:lnTo>
                <a:lnTo>
                  <a:pt x="986004" y="363700"/>
                </a:lnTo>
                <a:lnTo>
                  <a:pt x="1011958" y="363700"/>
                </a:lnTo>
                <a:lnTo>
                  <a:pt x="986044" y="297903"/>
                </a:lnTo>
                <a:close/>
              </a:path>
              <a:path w="1243329" h="563244">
                <a:moveTo>
                  <a:pt x="1011958" y="199218"/>
                </a:moveTo>
                <a:lnTo>
                  <a:pt x="986004" y="199218"/>
                </a:lnTo>
                <a:lnTo>
                  <a:pt x="952074" y="271235"/>
                </a:lnTo>
                <a:lnTo>
                  <a:pt x="977102" y="271235"/>
                </a:lnTo>
                <a:lnTo>
                  <a:pt x="1011958" y="199218"/>
                </a:lnTo>
                <a:close/>
              </a:path>
              <a:path w="1243329" h="563244">
                <a:moveTo>
                  <a:pt x="907428" y="199218"/>
                </a:moveTo>
                <a:lnTo>
                  <a:pt x="836830" y="199218"/>
                </a:lnTo>
                <a:lnTo>
                  <a:pt x="836830" y="363700"/>
                </a:lnTo>
                <a:lnTo>
                  <a:pt x="907428" y="363700"/>
                </a:lnTo>
                <a:lnTo>
                  <a:pt x="907428" y="340587"/>
                </a:lnTo>
                <a:lnTo>
                  <a:pt x="862783" y="340587"/>
                </a:lnTo>
                <a:lnTo>
                  <a:pt x="862783" y="292571"/>
                </a:lnTo>
                <a:lnTo>
                  <a:pt x="898499" y="292571"/>
                </a:lnTo>
                <a:lnTo>
                  <a:pt x="898499" y="268558"/>
                </a:lnTo>
                <a:lnTo>
                  <a:pt x="862783" y="268558"/>
                </a:lnTo>
                <a:lnTo>
                  <a:pt x="862783" y="222331"/>
                </a:lnTo>
                <a:lnTo>
                  <a:pt x="907428" y="222331"/>
                </a:lnTo>
                <a:lnTo>
                  <a:pt x="907428" y="199218"/>
                </a:lnTo>
                <a:close/>
              </a:path>
              <a:path w="1243329" h="563244">
                <a:moveTo>
                  <a:pt x="543004" y="1777"/>
                </a:moveTo>
                <a:lnTo>
                  <a:pt x="517134" y="1777"/>
                </a:lnTo>
                <a:lnTo>
                  <a:pt x="517134" y="166319"/>
                </a:lnTo>
                <a:lnTo>
                  <a:pt x="543004" y="166319"/>
                </a:lnTo>
                <a:lnTo>
                  <a:pt x="543004" y="96078"/>
                </a:lnTo>
                <a:lnTo>
                  <a:pt x="599317" y="96078"/>
                </a:lnTo>
                <a:lnTo>
                  <a:pt x="599317" y="72029"/>
                </a:lnTo>
                <a:lnTo>
                  <a:pt x="543004" y="72029"/>
                </a:lnTo>
                <a:lnTo>
                  <a:pt x="543004" y="1777"/>
                </a:lnTo>
                <a:close/>
              </a:path>
              <a:path w="1243329" h="563244">
                <a:moveTo>
                  <a:pt x="599317" y="96078"/>
                </a:moveTo>
                <a:lnTo>
                  <a:pt x="572530" y="96078"/>
                </a:lnTo>
                <a:lnTo>
                  <a:pt x="572530" y="166319"/>
                </a:lnTo>
                <a:lnTo>
                  <a:pt x="599317" y="166319"/>
                </a:lnTo>
                <a:lnTo>
                  <a:pt x="599317" y="96078"/>
                </a:lnTo>
                <a:close/>
              </a:path>
              <a:path w="1243329" h="563244">
                <a:moveTo>
                  <a:pt x="599317" y="1777"/>
                </a:moveTo>
                <a:lnTo>
                  <a:pt x="572530" y="1777"/>
                </a:lnTo>
                <a:lnTo>
                  <a:pt x="572530" y="72029"/>
                </a:lnTo>
                <a:lnTo>
                  <a:pt x="599317" y="72029"/>
                </a:lnTo>
                <a:lnTo>
                  <a:pt x="599317" y="1777"/>
                </a:lnTo>
                <a:close/>
              </a:path>
              <a:path w="1243329" h="563244">
                <a:moveTo>
                  <a:pt x="458190" y="0"/>
                </a:moveTo>
                <a:lnTo>
                  <a:pt x="441497" y="2772"/>
                </a:lnTo>
                <a:lnTo>
                  <a:pt x="429161" y="10810"/>
                </a:lnTo>
                <a:lnTo>
                  <a:pt x="421514" y="23690"/>
                </a:lnTo>
                <a:lnTo>
                  <a:pt x="418891" y="40990"/>
                </a:lnTo>
                <a:lnTo>
                  <a:pt x="418891" y="127188"/>
                </a:lnTo>
                <a:lnTo>
                  <a:pt x="421514" y="144460"/>
                </a:lnTo>
                <a:lnTo>
                  <a:pt x="429161" y="157313"/>
                </a:lnTo>
                <a:lnTo>
                  <a:pt x="441497" y="165331"/>
                </a:lnTo>
                <a:lnTo>
                  <a:pt x="458190" y="168096"/>
                </a:lnTo>
                <a:lnTo>
                  <a:pt x="475255" y="165331"/>
                </a:lnTo>
                <a:lnTo>
                  <a:pt x="487551" y="157313"/>
                </a:lnTo>
                <a:lnTo>
                  <a:pt x="494696" y="144970"/>
                </a:lnTo>
                <a:lnTo>
                  <a:pt x="450154" y="144970"/>
                </a:lnTo>
                <a:lnTo>
                  <a:pt x="444785" y="140528"/>
                </a:lnTo>
                <a:lnTo>
                  <a:pt x="444785" y="27603"/>
                </a:lnTo>
                <a:lnTo>
                  <a:pt x="450154" y="23219"/>
                </a:lnTo>
                <a:lnTo>
                  <a:pt x="494719" y="23219"/>
                </a:lnTo>
                <a:lnTo>
                  <a:pt x="487551" y="10810"/>
                </a:lnTo>
                <a:lnTo>
                  <a:pt x="475255" y="2772"/>
                </a:lnTo>
                <a:lnTo>
                  <a:pt x="458190" y="0"/>
                </a:lnTo>
                <a:close/>
              </a:path>
              <a:path w="1243329" h="563244">
                <a:moveTo>
                  <a:pt x="494719" y="23219"/>
                </a:moveTo>
                <a:lnTo>
                  <a:pt x="467119" y="23219"/>
                </a:lnTo>
                <a:lnTo>
                  <a:pt x="471584" y="27603"/>
                </a:lnTo>
                <a:lnTo>
                  <a:pt x="471584" y="140528"/>
                </a:lnTo>
                <a:lnTo>
                  <a:pt x="467119" y="144970"/>
                </a:lnTo>
                <a:lnTo>
                  <a:pt x="494696" y="144970"/>
                </a:lnTo>
                <a:lnTo>
                  <a:pt x="494991" y="144460"/>
                </a:lnTo>
                <a:lnTo>
                  <a:pt x="497490" y="127188"/>
                </a:lnTo>
                <a:lnTo>
                  <a:pt x="497490" y="40990"/>
                </a:lnTo>
                <a:lnTo>
                  <a:pt x="494991" y="23690"/>
                </a:lnTo>
                <a:lnTo>
                  <a:pt x="494719" y="23219"/>
                </a:lnTo>
                <a:close/>
              </a:path>
              <a:path w="1243329" h="563244">
                <a:moveTo>
                  <a:pt x="1243280" y="1777"/>
                </a:moveTo>
                <a:lnTo>
                  <a:pt x="1171847" y="1777"/>
                </a:lnTo>
                <a:lnTo>
                  <a:pt x="1171847" y="166319"/>
                </a:lnTo>
                <a:lnTo>
                  <a:pt x="1243280" y="166319"/>
                </a:lnTo>
                <a:lnTo>
                  <a:pt x="1243280" y="143193"/>
                </a:lnTo>
                <a:lnTo>
                  <a:pt x="1198634" y="143193"/>
                </a:lnTo>
                <a:lnTo>
                  <a:pt x="1198634" y="94301"/>
                </a:lnTo>
                <a:lnTo>
                  <a:pt x="1234351" y="94301"/>
                </a:lnTo>
                <a:lnTo>
                  <a:pt x="1234351" y="71200"/>
                </a:lnTo>
                <a:lnTo>
                  <a:pt x="1198634" y="71200"/>
                </a:lnTo>
                <a:lnTo>
                  <a:pt x="1198634" y="24997"/>
                </a:lnTo>
                <a:lnTo>
                  <a:pt x="1243280" y="24997"/>
                </a:lnTo>
                <a:lnTo>
                  <a:pt x="1243280" y="1777"/>
                </a:lnTo>
                <a:close/>
              </a:path>
              <a:path w="1243329" h="563244">
                <a:moveTo>
                  <a:pt x="680631" y="1777"/>
                </a:moveTo>
                <a:lnTo>
                  <a:pt x="642176" y="1777"/>
                </a:lnTo>
                <a:lnTo>
                  <a:pt x="616223" y="166319"/>
                </a:lnTo>
                <a:lnTo>
                  <a:pt x="639438" y="166319"/>
                </a:lnTo>
                <a:lnTo>
                  <a:pt x="644915" y="136085"/>
                </a:lnTo>
                <a:lnTo>
                  <a:pt x="702496" y="136085"/>
                </a:lnTo>
                <a:lnTo>
                  <a:pt x="698878" y="113860"/>
                </a:lnTo>
                <a:lnTo>
                  <a:pt x="647534" y="113860"/>
                </a:lnTo>
                <a:lnTo>
                  <a:pt x="660034" y="31157"/>
                </a:lnTo>
                <a:lnTo>
                  <a:pt x="685414" y="31157"/>
                </a:lnTo>
                <a:lnTo>
                  <a:pt x="680631" y="1777"/>
                </a:lnTo>
                <a:close/>
              </a:path>
              <a:path w="1243329" h="563244">
                <a:moveTo>
                  <a:pt x="702496" y="136085"/>
                </a:moveTo>
                <a:lnTo>
                  <a:pt x="676107" y="136085"/>
                </a:lnTo>
                <a:lnTo>
                  <a:pt x="680631" y="166319"/>
                </a:lnTo>
                <a:lnTo>
                  <a:pt x="707418" y="166319"/>
                </a:lnTo>
                <a:lnTo>
                  <a:pt x="702496" y="136085"/>
                </a:lnTo>
                <a:close/>
              </a:path>
              <a:path w="1243329" h="563244">
                <a:moveTo>
                  <a:pt x="685414" y="31157"/>
                </a:moveTo>
                <a:lnTo>
                  <a:pt x="660034" y="31157"/>
                </a:lnTo>
                <a:lnTo>
                  <a:pt x="672535" y="113860"/>
                </a:lnTo>
                <a:lnTo>
                  <a:pt x="698878" y="113860"/>
                </a:lnTo>
                <a:lnTo>
                  <a:pt x="685414" y="31157"/>
                </a:lnTo>
                <a:close/>
              </a:path>
              <a:path w="1243329" h="563244">
                <a:moveTo>
                  <a:pt x="232214" y="1777"/>
                </a:moveTo>
                <a:lnTo>
                  <a:pt x="206320" y="1777"/>
                </a:lnTo>
                <a:lnTo>
                  <a:pt x="206320" y="166319"/>
                </a:lnTo>
                <a:lnTo>
                  <a:pt x="274193" y="166319"/>
                </a:lnTo>
                <a:lnTo>
                  <a:pt x="274193" y="188543"/>
                </a:lnTo>
                <a:lnTo>
                  <a:pt x="299206" y="188543"/>
                </a:lnTo>
                <a:lnTo>
                  <a:pt x="299206" y="143193"/>
                </a:lnTo>
                <a:lnTo>
                  <a:pt x="232214" y="143193"/>
                </a:lnTo>
                <a:lnTo>
                  <a:pt x="232214" y="1777"/>
                </a:lnTo>
                <a:close/>
              </a:path>
              <a:path w="1243329" h="563244">
                <a:moveTo>
                  <a:pt x="288491" y="1777"/>
                </a:moveTo>
                <a:lnTo>
                  <a:pt x="261692" y="1777"/>
                </a:lnTo>
                <a:lnTo>
                  <a:pt x="261692" y="143193"/>
                </a:lnTo>
                <a:lnTo>
                  <a:pt x="288491" y="143193"/>
                </a:lnTo>
                <a:lnTo>
                  <a:pt x="288491" y="1777"/>
                </a:lnTo>
                <a:close/>
              </a:path>
              <a:path w="1243329" h="563244">
                <a:moveTo>
                  <a:pt x="956598" y="1777"/>
                </a:moveTo>
                <a:lnTo>
                  <a:pt x="930644" y="1777"/>
                </a:lnTo>
                <a:lnTo>
                  <a:pt x="930644" y="166319"/>
                </a:lnTo>
                <a:lnTo>
                  <a:pt x="956598" y="166319"/>
                </a:lnTo>
                <a:lnTo>
                  <a:pt x="956598" y="96078"/>
                </a:lnTo>
                <a:lnTo>
                  <a:pt x="1012791" y="96078"/>
                </a:lnTo>
                <a:lnTo>
                  <a:pt x="1012791" y="72029"/>
                </a:lnTo>
                <a:lnTo>
                  <a:pt x="956598" y="72029"/>
                </a:lnTo>
                <a:lnTo>
                  <a:pt x="956598" y="1777"/>
                </a:lnTo>
                <a:close/>
              </a:path>
              <a:path w="1243329" h="563244">
                <a:moveTo>
                  <a:pt x="1012791" y="96078"/>
                </a:moveTo>
                <a:lnTo>
                  <a:pt x="986004" y="96078"/>
                </a:lnTo>
                <a:lnTo>
                  <a:pt x="986004" y="166319"/>
                </a:lnTo>
                <a:lnTo>
                  <a:pt x="1012791" y="166319"/>
                </a:lnTo>
                <a:lnTo>
                  <a:pt x="1012791" y="96078"/>
                </a:lnTo>
                <a:close/>
              </a:path>
              <a:path w="1243329" h="563244">
                <a:moveTo>
                  <a:pt x="1012791" y="1777"/>
                </a:moveTo>
                <a:lnTo>
                  <a:pt x="986004" y="1777"/>
                </a:lnTo>
                <a:lnTo>
                  <a:pt x="986004" y="72029"/>
                </a:lnTo>
                <a:lnTo>
                  <a:pt x="1012791" y="72029"/>
                </a:lnTo>
                <a:lnTo>
                  <a:pt x="1012791" y="1777"/>
                </a:lnTo>
                <a:close/>
              </a:path>
              <a:path w="1243329" h="563244">
                <a:moveTo>
                  <a:pt x="860997" y="1777"/>
                </a:moveTo>
                <a:lnTo>
                  <a:pt x="835044" y="1777"/>
                </a:lnTo>
                <a:lnTo>
                  <a:pt x="835044" y="166319"/>
                </a:lnTo>
                <a:lnTo>
                  <a:pt x="873498" y="166319"/>
                </a:lnTo>
                <a:lnTo>
                  <a:pt x="890586" y="163679"/>
                </a:lnTo>
                <a:lnTo>
                  <a:pt x="902875" y="155870"/>
                </a:lnTo>
                <a:lnTo>
                  <a:pt x="910219" y="143193"/>
                </a:lnTo>
                <a:lnTo>
                  <a:pt x="860997" y="143193"/>
                </a:lnTo>
                <a:lnTo>
                  <a:pt x="860997" y="87193"/>
                </a:lnTo>
                <a:lnTo>
                  <a:pt x="910349" y="87193"/>
                </a:lnTo>
                <a:lnTo>
                  <a:pt x="910297" y="86834"/>
                </a:lnTo>
                <a:lnTo>
                  <a:pt x="902875" y="73954"/>
                </a:lnTo>
                <a:lnTo>
                  <a:pt x="890586" y="65917"/>
                </a:lnTo>
                <a:lnTo>
                  <a:pt x="873498" y="63144"/>
                </a:lnTo>
                <a:lnTo>
                  <a:pt x="860997" y="63144"/>
                </a:lnTo>
                <a:lnTo>
                  <a:pt x="860997" y="1777"/>
                </a:lnTo>
                <a:close/>
              </a:path>
              <a:path w="1243329" h="563244">
                <a:moveTo>
                  <a:pt x="910349" y="87193"/>
                </a:moveTo>
                <a:lnTo>
                  <a:pt x="881594" y="87193"/>
                </a:lnTo>
                <a:lnTo>
                  <a:pt x="885999" y="90747"/>
                </a:lnTo>
                <a:lnTo>
                  <a:pt x="885999" y="138751"/>
                </a:lnTo>
                <a:lnTo>
                  <a:pt x="881594" y="143193"/>
                </a:lnTo>
                <a:lnTo>
                  <a:pt x="910219" y="143193"/>
                </a:lnTo>
                <a:lnTo>
                  <a:pt x="910297" y="143058"/>
                </a:lnTo>
                <a:lnTo>
                  <a:pt x="912786" y="125411"/>
                </a:lnTo>
                <a:lnTo>
                  <a:pt x="912786" y="104134"/>
                </a:lnTo>
                <a:lnTo>
                  <a:pt x="910349" y="87193"/>
                </a:lnTo>
                <a:close/>
              </a:path>
              <a:path w="1243329" h="563244">
                <a:moveTo>
                  <a:pt x="1059222" y="1777"/>
                </a:moveTo>
                <a:lnTo>
                  <a:pt x="1033388" y="1777"/>
                </a:lnTo>
                <a:lnTo>
                  <a:pt x="1033388" y="166319"/>
                </a:lnTo>
                <a:lnTo>
                  <a:pt x="1071723" y="166319"/>
                </a:lnTo>
                <a:lnTo>
                  <a:pt x="1088681" y="163679"/>
                </a:lnTo>
                <a:lnTo>
                  <a:pt x="1100683" y="155870"/>
                </a:lnTo>
                <a:lnTo>
                  <a:pt x="1107743" y="143193"/>
                </a:lnTo>
                <a:lnTo>
                  <a:pt x="1059222" y="143193"/>
                </a:lnTo>
                <a:lnTo>
                  <a:pt x="1059222" y="87193"/>
                </a:lnTo>
                <a:lnTo>
                  <a:pt x="1107868" y="87193"/>
                </a:lnTo>
                <a:lnTo>
                  <a:pt x="1107819" y="86834"/>
                </a:lnTo>
                <a:lnTo>
                  <a:pt x="1100683" y="73954"/>
                </a:lnTo>
                <a:lnTo>
                  <a:pt x="1088681" y="65917"/>
                </a:lnTo>
                <a:lnTo>
                  <a:pt x="1071723" y="63144"/>
                </a:lnTo>
                <a:lnTo>
                  <a:pt x="1059222" y="63144"/>
                </a:lnTo>
                <a:lnTo>
                  <a:pt x="1059222" y="1777"/>
                </a:lnTo>
                <a:close/>
              </a:path>
              <a:path w="1243329" h="563244">
                <a:moveTo>
                  <a:pt x="1107868" y="87193"/>
                </a:moveTo>
                <a:lnTo>
                  <a:pt x="1079819" y="87193"/>
                </a:lnTo>
                <a:lnTo>
                  <a:pt x="1084343" y="90747"/>
                </a:lnTo>
                <a:lnTo>
                  <a:pt x="1084343" y="138751"/>
                </a:lnTo>
                <a:lnTo>
                  <a:pt x="1079819" y="143193"/>
                </a:lnTo>
                <a:lnTo>
                  <a:pt x="1107743" y="143193"/>
                </a:lnTo>
                <a:lnTo>
                  <a:pt x="1107819" y="143058"/>
                </a:lnTo>
                <a:lnTo>
                  <a:pt x="1110177" y="125411"/>
                </a:lnTo>
                <a:lnTo>
                  <a:pt x="1110177" y="104134"/>
                </a:lnTo>
                <a:lnTo>
                  <a:pt x="1107868" y="87193"/>
                </a:lnTo>
                <a:close/>
              </a:path>
              <a:path w="1243329" h="563244">
                <a:moveTo>
                  <a:pt x="814566" y="1777"/>
                </a:moveTo>
                <a:lnTo>
                  <a:pt x="740396" y="1777"/>
                </a:lnTo>
                <a:lnTo>
                  <a:pt x="736824" y="126300"/>
                </a:lnTo>
                <a:lnTo>
                  <a:pt x="735991" y="141416"/>
                </a:lnTo>
                <a:lnTo>
                  <a:pt x="732419" y="143193"/>
                </a:lnTo>
                <a:lnTo>
                  <a:pt x="720752" y="143193"/>
                </a:lnTo>
                <a:lnTo>
                  <a:pt x="720752" y="166319"/>
                </a:lnTo>
                <a:lnTo>
                  <a:pt x="724324" y="166319"/>
                </a:lnTo>
                <a:lnTo>
                  <a:pt x="741030" y="164040"/>
                </a:lnTo>
                <a:lnTo>
                  <a:pt x="752614" y="156758"/>
                </a:lnTo>
                <a:lnTo>
                  <a:pt x="759666" y="143808"/>
                </a:lnTo>
                <a:lnTo>
                  <a:pt x="762778" y="124523"/>
                </a:lnTo>
                <a:lnTo>
                  <a:pt x="765397" y="24997"/>
                </a:lnTo>
                <a:lnTo>
                  <a:pt x="814566" y="24997"/>
                </a:lnTo>
                <a:lnTo>
                  <a:pt x="814566" y="1777"/>
                </a:lnTo>
                <a:close/>
              </a:path>
              <a:path w="1243329" h="563244">
                <a:moveTo>
                  <a:pt x="814566" y="24997"/>
                </a:moveTo>
                <a:lnTo>
                  <a:pt x="787779" y="24997"/>
                </a:lnTo>
                <a:lnTo>
                  <a:pt x="787779" y="166319"/>
                </a:lnTo>
                <a:lnTo>
                  <a:pt x="814566" y="166319"/>
                </a:lnTo>
                <a:lnTo>
                  <a:pt x="814566" y="24997"/>
                </a:lnTo>
                <a:close/>
              </a:path>
              <a:path w="1243329" h="563244">
                <a:moveTo>
                  <a:pt x="340291" y="1777"/>
                </a:moveTo>
                <a:lnTo>
                  <a:pt x="317064" y="1777"/>
                </a:lnTo>
                <a:lnTo>
                  <a:pt x="317064" y="166319"/>
                </a:lnTo>
                <a:lnTo>
                  <a:pt x="343863" y="166319"/>
                </a:lnTo>
                <a:lnTo>
                  <a:pt x="361716" y="105911"/>
                </a:lnTo>
                <a:lnTo>
                  <a:pt x="340291" y="105911"/>
                </a:lnTo>
                <a:lnTo>
                  <a:pt x="340291" y="1777"/>
                </a:lnTo>
                <a:close/>
              </a:path>
              <a:path w="1243329" h="563244">
                <a:moveTo>
                  <a:pt x="400128" y="50704"/>
                </a:moveTo>
                <a:lnTo>
                  <a:pt x="376019" y="50704"/>
                </a:lnTo>
                <a:lnTo>
                  <a:pt x="376019" y="166319"/>
                </a:lnTo>
                <a:lnTo>
                  <a:pt x="400128" y="166319"/>
                </a:lnTo>
                <a:lnTo>
                  <a:pt x="400128" y="50704"/>
                </a:lnTo>
                <a:close/>
              </a:path>
              <a:path w="1243329" h="563244">
                <a:moveTo>
                  <a:pt x="400128" y="1777"/>
                </a:moveTo>
                <a:lnTo>
                  <a:pt x="371555" y="1777"/>
                </a:lnTo>
                <a:lnTo>
                  <a:pt x="350113" y="69423"/>
                </a:lnTo>
                <a:lnTo>
                  <a:pt x="340291" y="105911"/>
                </a:lnTo>
                <a:lnTo>
                  <a:pt x="361716" y="105911"/>
                </a:lnTo>
                <a:lnTo>
                  <a:pt x="366197" y="90747"/>
                </a:lnTo>
                <a:lnTo>
                  <a:pt x="376019" y="50704"/>
                </a:lnTo>
                <a:lnTo>
                  <a:pt x="400128" y="50704"/>
                </a:lnTo>
                <a:lnTo>
                  <a:pt x="400128" y="1777"/>
                </a:lnTo>
                <a:close/>
              </a:path>
              <a:path w="1243329" h="563244">
                <a:moveTo>
                  <a:pt x="163449" y="1777"/>
                </a:moveTo>
                <a:lnTo>
                  <a:pt x="125042" y="1777"/>
                </a:lnTo>
                <a:lnTo>
                  <a:pt x="99136" y="166319"/>
                </a:lnTo>
                <a:lnTo>
                  <a:pt x="122363" y="166319"/>
                </a:lnTo>
                <a:lnTo>
                  <a:pt x="126828" y="136085"/>
                </a:lnTo>
                <a:lnTo>
                  <a:pt x="184585" y="136085"/>
                </a:lnTo>
                <a:lnTo>
                  <a:pt x="181087" y="113860"/>
                </a:lnTo>
                <a:lnTo>
                  <a:pt x="130399" y="113860"/>
                </a:lnTo>
                <a:lnTo>
                  <a:pt x="142900" y="31157"/>
                </a:lnTo>
                <a:lnTo>
                  <a:pt x="168072" y="31157"/>
                </a:lnTo>
                <a:lnTo>
                  <a:pt x="163449" y="1777"/>
                </a:lnTo>
                <a:close/>
              </a:path>
              <a:path w="1243329" h="563244">
                <a:moveTo>
                  <a:pt x="184585" y="136085"/>
                </a:moveTo>
                <a:lnTo>
                  <a:pt x="158984" y="136085"/>
                </a:lnTo>
                <a:lnTo>
                  <a:pt x="163449" y="166319"/>
                </a:lnTo>
                <a:lnTo>
                  <a:pt x="189343" y="166319"/>
                </a:lnTo>
                <a:lnTo>
                  <a:pt x="184585" y="136085"/>
                </a:lnTo>
                <a:close/>
              </a:path>
              <a:path w="1243329" h="563244">
                <a:moveTo>
                  <a:pt x="168072" y="31157"/>
                </a:moveTo>
                <a:lnTo>
                  <a:pt x="142900" y="31157"/>
                </a:lnTo>
                <a:lnTo>
                  <a:pt x="155412" y="113860"/>
                </a:lnTo>
                <a:lnTo>
                  <a:pt x="181087" y="113860"/>
                </a:lnTo>
                <a:lnTo>
                  <a:pt x="168072" y="31157"/>
                </a:lnTo>
                <a:close/>
              </a:path>
              <a:path w="1243329" h="563244">
                <a:moveTo>
                  <a:pt x="1151251" y="1777"/>
                </a:moveTo>
                <a:lnTo>
                  <a:pt x="1125416" y="1777"/>
                </a:lnTo>
                <a:lnTo>
                  <a:pt x="1125416" y="166319"/>
                </a:lnTo>
                <a:lnTo>
                  <a:pt x="1151251" y="166319"/>
                </a:lnTo>
                <a:lnTo>
                  <a:pt x="1151251" y="1777"/>
                </a:lnTo>
                <a:close/>
              </a:path>
              <a:path w="1243329" h="563244">
                <a:moveTo>
                  <a:pt x="26799" y="1777"/>
                </a:moveTo>
                <a:lnTo>
                  <a:pt x="0" y="1777"/>
                </a:lnTo>
                <a:lnTo>
                  <a:pt x="0" y="166319"/>
                </a:lnTo>
                <a:lnTo>
                  <a:pt x="26799" y="166319"/>
                </a:lnTo>
                <a:lnTo>
                  <a:pt x="26799" y="96078"/>
                </a:lnTo>
                <a:lnTo>
                  <a:pt x="82171" y="96078"/>
                </a:lnTo>
                <a:lnTo>
                  <a:pt x="82171" y="72029"/>
                </a:lnTo>
                <a:lnTo>
                  <a:pt x="26799" y="72029"/>
                </a:lnTo>
                <a:lnTo>
                  <a:pt x="26799" y="1777"/>
                </a:lnTo>
                <a:close/>
              </a:path>
              <a:path w="1243329" h="563244">
                <a:moveTo>
                  <a:pt x="82171" y="96078"/>
                </a:moveTo>
                <a:lnTo>
                  <a:pt x="56264" y="96078"/>
                </a:lnTo>
                <a:lnTo>
                  <a:pt x="56264" y="166319"/>
                </a:lnTo>
                <a:lnTo>
                  <a:pt x="82171" y="166319"/>
                </a:lnTo>
                <a:lnTo>
                  <a:pt x="82171" y="96078"/>
                </a:lnTo>
                <a:close/>
              </a:path>
              <a:path w="1243329" h="563244">
                <a:moveTo>
                  <a:pt x="82171" y="1777"/>
                </a:moveTo>
                <a:lnTo>
                  <a:pt x="56264" y="1777"/>
                </a:lnTo>
                <a:lnTo>
                  <a:pt x="56264" y="72029"/>
                </a:lnTo>
                <a:lnTo>
                  <a:pt x="82171" y="72029"/>
                </a:lnTo>
                <a:lnTo>
                  <a:pt x="82171" y="177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478</Words>
  <Application>Microsoft Office PowerPoint</Application>
  <PresentationFormat>Произвольный</PresentationFormat>
  <Paragraphs>73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Calibri</vt:lpstr>
      <vt:lpstr>Times New Roman</vt:lpstr>
      <vt:lpstr>Franklin Gothic Medium Cond</vt:lpstr>
      <vt:lpstr>Franklin Gothic Demi</vt:lpstr>
      <vt:lpstr>Franklin Gothic Demi Cond</vt:lpstr>
      <vt:lpstr>Arial</vt:lpstr>
      <vt:lpstr>Office Theme</vt:lpstr>
      <vt:lpstr>Презентация PowerPoint</vt:lpstr>
      <vt:lpstr>Что такое Движение Ворлдскиллс?</vt:lpstr>
      <vt:lpstr>Ворлдскиллс Россия в Барнаульском государственном педагогическом колледже</vt:lpstr>
      <vt:lpstr>Ворлдскиллс Россия в Барнаульском государственном педагогическом колледже</vt:lpstr>
      <vt:lpstr>Ворлдскиллс Россия в Барнаульском государственном педагогическом колледже</vt:lpstr>
      <vt:lpstr>Что такое «Билет в будущее»?</vt:lpstr>
      <vt:lpstr>Профессиональная проба 2020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WSR-User</dc:creator>
  <cp:lastModifiedBy>Завпрофобр</cp:lastModifiedBy>
  <cp:revision>27</cp:revision>
  <dcterms:created xsi:type="dcterms:W3CDTF">2020-04-23T22:29:47Z</dcterms:created>
  <dcterms:modified xsi:type="dcterms:W3CDTF">2020-09-17T01:31:22Z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2020-04-23T00:00:00Z</vt:filetime>
  </property>
</Properties>
</file>